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378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e Cherques" userId="af3b1c3a-b1b1-4291-b8fb-dc3d56006725" providerId="ADAL" clId="{8AF5D990-CA8C-4A9A-BFB3-2BA070B4175F}"/>
    <pc:docChg chg="modSld">
      <pc:chgData name="Camille Cherques" userId="af3b1c3a-b1b1-4291-b8fb-dc3d56006725" providerId="ADAL" clId="{8AF5D990-CA8C-4A9A-BFB3-2BA070B4175F}" dt="2026-10-07T08:36:34.664" v="3" actId="1076"/>
      <pc:docMkLst>
        <pc:docMk/>
      </pc:docMkLst>
      <pc:sldChg chg="addSp modSp mod">
        <pc:chgData name="Camille Cherques" userId="af3b1c3a-b1b1-4291-b8fb-dc3d56006725" providerId="ADAL" clId="{8AF5D990-CA8C-4A9A-BFB3-2BA070B4175F}" dt="2026-10-07T08:36:34.664" v="3" actId="1076"/>
        <pc:sldMkLst>
          <pc:docMk/>
          <pc:sldMk cId="1770036548" sldId="3789"/>
        </pc:sldMkLst>
        <pc:picChg chg="add mod">
          <ac:chgData name="Camille Cherques" userId="af3b1c3a-b1b1-4291-b8fb-dc3d56006725" providerId="ADAL" clId="{8AF5D990-CA8C-4A9A-BFB3-2BA070B4175F}" dt="2026-10-07T08:36:34.664" v="3" actId="1076"/>
          <ac:picMkLst>
            <pc:docMk/>
            <pc:sldMk cId="1770036548" sldId="3789"/>
            <ac:picMk id="6" creationId="{276110B2-13E8-BBC1-7C83-B1621E2D67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4EC45-04E2-445B-826D-F60477A64053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A9654-8E40-4AE8-ADC0-D25D568F5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053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709473-1C32-4AE6-A383-FB160C6663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134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2BA0D-04FC-F12F-3FF8-A0A330EA7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6D5FB2D-D967-EA1B-843A-077012E0D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CCA9F2-FF46-47B9-0091-68B029FDA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F8785-EBC1-3CD9-6CB1-4F6572C7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395B21-9649-E98A-C329-79CCB2349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426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5D2D90-991E-7F37-CB91-21DB87022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3B69B2-9FF8-F435-5885-72CB20EFB6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08A3CF-C079-9CDA-E83C-AFD33CADE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47B39F-5161-E068-AC49-EECAD057F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9D3407-820F-298A-B7F7-504F5A410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0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FC7974-E769-6FEA-B54F-300BC4C8D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6CB61E-EB68-2E5E-F70F-A461893EE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84B3C3-B900-108C-FCE3-D078B4A6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0F163F-44BB-5710-C295-920B33C41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C2F5C6-81DB-72DE-F0FD-88148D5E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857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D30875-93F7-A1D4-1147-908948E7A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41BBAC-5FA8-D5EB-D500-D1886BBF2B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689EEC-F903-0F97-11A8-27D6CDA32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57CA37A-6CC0-A4ED-F122-CA372D5F7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DAA05E7-472B-466D-8D06-353986BC5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B01000-D7B1-518C-767C-E27B393C6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885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C97D36-8E4E-B60D-6C04-A520AE116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6F10E2-FFA1-75EE-E488-AF1ABD23A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BBAE69-3BB8-04BF-7F72-B37D15C148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BEF118-3800-CF84-8990-B0453D5815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8681D3-10F1-35FF-683D-CBDE92A67E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72D1753-821D-EB32-E2C5-54A8B0BC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5F1C513-DDB3-016B-7E00-8F9260983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A9192F7-E415-53D3-822B-CF6A3FDA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79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7D354E-9D46-C439-0BE3-FDA6C3DD2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9129CD-A39A-904A-6C60-CCCEC837B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5E52F35-3B8E-2F84-06A5-0A952BCF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C902EC-AD0D-C98E-7D2A-317D37985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98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8D417E7-3D48-26B3-0F96-252F364DE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B5645B-93FA-42A8-C719-1DB4E9A8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FD687A-E37C-6915-4CE2-004346AFB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2631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401A4-FA2C-CE45-F466-B77E6B76F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24B8A7-976F-CA88-C889-1851364B3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C7EE40A-A7AF-89F1-4C43-9259BB8B6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DA5A9C-1735-7E6E-9307-B2383357F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ACE680-6E08-DA6C-E776-6BF42D9D5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638CA3A-BDB9-5060-46F2-5B8E6612E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5267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0A8793-1FB3-F935-7C9C-729DE2769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AFA839C-20EF-7A94-515F-1BB6D1119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AD48BD-E337-7C45-E214-EAC0732C71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7ACD3F-AE61-474C-E490-5CADBF5A1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6E5311-EE4C-EDB2-3AA9-129DF0E66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F3D78C-A093-8A64-E4CB-8755A3544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3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DB586C-77BB-AE0D-441F-88217800F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4F0C557-A124-AA72-2227-A6D66E42E9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7E460A-7744-8E01-041B-ECBCE4523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2AFD1C-ABF2-9525-D782-FD81E973A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C13AA0-65E2-05DC-BBAD-C2A1EF9D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129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3E091DF-781F-C79A-47AE-182072BF31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17FC46-57F7-DA83-E116-268B76A5D2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D0793D-38C0-550F-522B-B39C6FA6F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CC802E-AF0B-ED15-6AB0-6B51CCB6E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F9B418-AF42-12DA-7AEF-5E366FCB3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807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6F05D80-06D5-5B97-B4A7-1397D3FED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38F3FE-3E5F-2182-8BCA-B6CDFAA03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90601C-661B-9C23-CBAF-4E11C22C63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18884C-8924-4161-B285-CF93FE7446DF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226CC5-26FB-5E1F-D63D-81552D767F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FBBFC6-85CA-84DE-8BEB-07465B9EE1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788D43-06F2-4E29-80CF-A763B72C8C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0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685185B3-0D4C-A34C-9D28-45AACDF5B5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67" t="1959" r="33762" b="2903"/>
          <a:stretch/>
        </p:blipFill>
        <p:spPr>
          <a:xfrm>
            <a:off x="7525512" y="-6741"/>
            <a:ext cx="4666488" cy="685799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1AC948-7D14-DA4B-A10F-CBC587554137}"/>
              </a:ext>
            </a:extLst>
          </p:cNvPr>
          <p:cNvSpPr txBox="1"/>
          <p:nvPr/>
        </p:nvSpPr>
        <p:spPr>
          <a:xfrm>
            <a:off x="845169" y="229525"/>
            <a:ext cx="6266063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OBJECTIVE</a:t>
            </a:r>
            <a:r>
              <a:rPr lang="en-US" dirty="0">
                <a:latin typeface="Aptos" panose="020B0004020202020204" pitchFamily="34" charset="0"/>
              </a:rPr>
              <a:t> </a:t>
            </a:r>
          </a:p>
          <a:p>
            <a:pPr fontAlgn="base"/>
            <a:r>
              <a:rPr lang="en-US" sz="1600" dirty="0">
                <a:latin typeface="Aptos" panose="020B0004020202020204" pitchFamily="34" charset="0"/>
              </a:rPr>
              <a:t>Support operational satellite-based </a:t>
            </a:r>
            <a:r>
              <a:rPr lang="en-US" sz="1600" i="1" dirty="0">
                <a:latin typeface="Aptos" panose="020B0004020202020204" pitchFamily="34" charset="0"/>
              </a:rPr>
              <a:t>Sargassum</a:t>
            </a:r>
            <a:r>
              <a:rPr lang="en-US" sz="1600" dirty="0">
                <a:latin typeface="Aptos" panose="020B0004020202020204" pitchFamily="34" charset="0"/>
              </a:rPr>
              <a:t> monitoring and early warning systems for impacted Tropical Atlantic regions </a:t>
            </a:r>
          </a:p>
          <a:p>
            <a:pPr fontAlgn="base"/>
            <a:endParaRPr lang="en-US" sz="1600" dirty="0"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GOVERNANCE</a:t>
            </a:r>
          </a:p>
          <a:p>
            <a:pPr fontAlgn="base">
              <a:spcAft>
                <a:spcPts val="600"/>
              </a:spcAft>
            </a:pPr>
            <a:r>
              <a:rPr lang="en-US" sz="1600" b="1" dirty="0">
                <a:solidFill>
                  <a:srgbClr val="0061AA"/>
                </a:solidFill>
                <a:latin typeface="Aptos" panose="020B0004020202020204" pitchFamily="34" charset="0"/>
              </a:rPr>
              <a:t>CO-CHAIRS </a:t>
            </a:r>
          </a:p>
          <a:p>
            <a:pPr fontAlgn="base">
              <a:spcAft>
                <a:spcPts val="600"/>
              </a:spcAft>
            </a:pPr>
            <a:r>
              <a:rPr lang="en-US" sz="1600" b="1" dirty="0">
                <a:latin typeface="Aptos" panose="020B0004020202020204" pitchFamily="34" charset="0"/>
              </a:rPr>
              <a:t>Joaquin </a:t>
            </a:r>
            <a:r>
              <a:rPr lang="en-US" sz="1600" b="1" dirty="0" err="1">
                <a:latin typeface="Aptos" panose="020B0004020202020204" pitchFamily="34" charset="0"/>
              </a:rPr>
              <a:t>Trinanes</a:t>
            </a:r>
            <a:r>
              <a:rPr lang="en-US" sz="1600" b="1" dirty="0">
                <a:latin typeface="Aptos" panose="020B0004020202020204" pitchFamily="34" charset="0"/>
              </a:rPr>
              <a:t> </a:t>
            </a:r>
            <a:r>
              <a:rPr lang="en-US" sz="1600" dirty="0">
                <a:latin typeface="Aptos" panose="020B0004020202020204" pitchFamily="34" charset="0"/>
              </a:rPr>
              <a:t>- NOAA </a:t>
            </a:r>
            <a:r>
              <a:rPr lang="en-US" sz="1600" dirty="0" err="1">
                <a:latin typeface="Aptos" panose="020B0004020202020204" pitchFamily="34" charset="0"/>
              </a:rPr>
              <a:t>CoastWatch</a:t>
            </a:r>
            <a:r>
              <a:rPr lang="en-US" sz="1600" dirty="0">
                <a:latin typeface="Aptos" panose="020B0004020202020204" pitchFamily="34" charset="0"/>
              </a:rPr>
              <a:t>/AOML</a:t>
            </a:r>
            <a:br>
              <a:rPr lang="en-US" sz="1600" dirty="0">
                <a:latin typeface="Aptos" panose="020B0004020202020204" pitchFamily="34" charset="0"/>
              </a:rPr>
            </a:br>
            <a:r>
              <a:rPr lang="en-US" sz="1600" b="1" dirty="0">
                <a:latin typeface="Aptos" panose="020B0004020202020204" pitchFamily="34" charset="0"/>
              </a:rPr>
              <a:t>Edwin Cruz-Rivera </a:t>
            </a:r>
            <a:r>
              <a:rPr lang="en-US" sz="1600" dirty="0">
                <a:latin typeface="Aptos" panose="020B0004020202020204" pitchFamily="34" charset="0"/>
              </a:rPr>
              <a:t>- Morgan State University</a:t>
            </a:r>
          </a:p>
          <a:p>
            <a:pPr fontAlgn="base"/>
            <a:r>
              <a:rPr lang="en-US" sz="1600" b="1" dirty="0">
                <a:solidFill>
                  <a:srgbClr val="0061AA"/>
                </a:solidFill>
                <a:latin typeface="Aptos" panose="020B0004020202020204" pitchFamily="34" charset="0"/>
              </a:rPr>
              <a:t>SECRETARIAT LEAD </a:t>
            </a:r>
          </a:p>
          <a:p>
            <a:pPr fontAlgn="base"/>
            <a:r>
              <a:rPr lang="en-US" sz="1600" b="1" dirty="0">
                <a:latin typeface="Aptos" panose="020B0004020202020204" pitchFamily="34" charset="0"/>
              </a:rPr>
              <a:t>Emily Smail </a:t>
            </a:r>
            <a:r>
              <a:rPr lang="en-US" sz="1600" dirty="0">
                <a:latin typeface="Aptos" panose="020B0004020202020204" pitchFamily="34" charset="0"/>
              </a:rPr>
              <a:t>- Executive Director, GEO Blue Planet</a:t>
            </a:r>
            <a:br>
              <a:rPr lang="en-US" sz="1600" dirty="0">
                <a:latin typeface="Aptos" panose="020B0004020202020204" pitchFamily="34" charset="0"/>
              </a:rPr>
            </a:br>
            <a:r>
              <a:rPr lang="en-US" sz="1600" b="1" dirty="0">
                <a:latin typeface="Aptos" panose="020B0004020202020204" pitchFamily="34" charset="0"/>
              </a:rPr>
              <a:t>Audrey Hasson </a:t>
            </a:r>
            <a:r>
              <a:rPr lang="en-US" sz="1600" dirty="0">
                <a:latin typeface="Aptos" panose="020B0004020202020204" pitchFamily="34" charset="0"/>
              </a:rPr>
              <a:t>- Head of GEO Blue Planet European Office</a:t>
            </a:r>
          </a:p>
          <a:p>
            <a:pPr fontAlgn="base"/>
            <a:r>
              <a:rPr lang="en-US" sz="1600" b="1" dirty="0">
                <a:solidFill>
                  <a:srgbClr val="0061AA"/>
                </a:solidFill>
                <a:latin typeface="Aptos" panose="020B0004020202020204" pitchFamily="34" charset="0"/>
              </a:rPr>
              <a:t>50 MEMBERS </a:t>
            </a:r>
            <a:r>
              <a:rPr lang="en-US" sz="1600" dirty="0">
                <a:latin typeface="Aptos" panose="020B0004020202020204" pitchFamily="34" charset="0"/>
              </a:rPr>
              <a:t>from multiple stakeholder groups </a:t>
            </a:r>
          </a:p>
          <a:p>
            <a:pPr fontAlgn="base"/>
            <a:r>
              <a:rPr lang="en-US" sz="1600" dirty="0">
                <a:latin typeface="Aptos" panose="020B0004020202020204" pitchFamily="34" charset="0"/>
              </a:rPr>
              <a:t> </a:t>
            </a:r>
            <a:endParaRPr lang="en-US" dirty="0">
              <a:latin typeface="Aptos" panose="020B00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highlight>
                  <a:srgbClr val="0061AA"/>
                </a:highlight>
                <a:latin typeface="Aptos" panose="020B0004020202020204" pitchFamily="34" charset="0"/>
              </a:rPr>
              <a:t>ACTIVITY HIGHLIGHTS</a:t>
            </a:r>
          </a:p>
          <a:p>
            <a:pPr marL="171450" indent="-171450" fontAlgn="base"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1600" dirty="0">
                <a:latin typeface="Aptos" panose="020B0004020202020204" pitchFamily="34" charset="0"/>
              </a:rPr>
              <a:t>Sargassum Challenge at Intergenerational Hackathon, AAORIA Forum, Brazil (April 2026) </a:t>
            </a:r>
          </a:p>
          <a:p>
            <a:pPr marL="171450" indent="-171450" fontAlgn="base"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1600" dirty="0">
                <a:latin typeface="Aptos" panose="020B0004020202020204" pitchFamily="34" charset="0"/>
              </a:rPr>
              <a:t>Side events at UNOC3 and presence at the One Ocean Science Congress </a:t>
            </a:r>
          </a:p>
          <a:p>
            <a:pPr marL="171450" indent="-171450" fontAlgn="base"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1600" dirty="0">
                <a:latin typeface="Aptos" panose="020B0004020202020204" pitchFamily="34" charset="0"/>
              </a:rPr>
              <a:t>SargCOOP2 project running until 2027 </a:t>
            </a:r>
          </a:p>
          <a:p>
            <a:pPr marL="171450" indent="-171450" fontAlgn="base"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sz="1600" dirty="0">
                <a:latin typeface="Aptos" panose="020B0004020202020204" pitchFamily="34" charset="0"/>
              </a:rPr>
              <a:t>Sargassum Information Hub updated in collaboration with partners </a:t>
            </a:r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61F06360-1674-E640-A644-B103638D4367}"/>
              </a:ext>
            </a:extLst>
          </p:cNvPr>
          <p:cNvSpPr/>
          <p:nvPr/>
        </p:nvSpPr>
        <p:spPr>
          <a:xfrm>
            <a:off x="-41031" y="5590167"/>
            <a:ext cx="12233031" cy="1267833"/>
          </a:xfrm>
          <a:custGeom>
            <a:avLst/>
            <a:gdLst>
              <a:gd name="connsiteX0" fmla="*/ 17584 w 12274061"/>
              <a:gd name="connsiteY0" fmla="*/ 339969 h 1623646"/>
              <a:gd name="connsiteX1" fmla="*/ 1494692 w 12274061"/>
              <a:gd name="connsiteY1" fmla="*/ 58615 h 1623646"/>
              <a:gd name="connsiteX2" fmla="*/ 3065584 w 12274061"/>
              <a:gd name="connsiteY2" fmla="*/ 339969 h 1623646"/>
              <a:gd name="connsiteX3" fmla="*/ 4589584 w 12274061"/>
              <a:gd name="connsiteY3" fmla="*/ 58615 h 1623646"/>
              <a:gd name="connsiteX4" fmla="*/ 6142892 w 12274061"/>
              <a:gd name="connsiteY4" fmla="*/ 345831 h 1623646"/>
              <a:gd name="connsiteX5" fmla="*/ 7678615 w 12274061"/>
              <a:gd name="connsiteY5" fmla="*/ 64477 h 1623646"/>
              <a:gd name="connsiteX6" fmla="*/ 9179169 w 12274061"/>
              <a:gd name="connsiteY6" fmla="*/ 339969 h 1623646"/>
              <a:gd name="connsiteX7" fmla="*/ 10486292 w 12274061"/>
              <a:gd name="connsiteY7" fmla="*/ 0 h 1623646"/>
              <a:gd name="connsiteX8" fmla="*/ 12274061 w 12274061"/>
              <a:gd name="connsiteY8" fmla="*/ 334108 h 1623646"/>
              <a:gd name="connsiteX9" fmla="*/ 12274061 w 12274061"/>
              <a:gd name="connsiteY9" fmla="*/ 1623646 h 1623646"/>
              <a:gd name="connsiteX10" fmla="*/ 0 w 12274061"/>
              <a:gd name="connsiteY10" fmla="*/ 1623646 h 1623646"/>
              <a:gd name="connsiteX11" fmla="*/ 17584 w 12274061"/>
              <a:gd name="connsiteY11" fmla="*/ 339969 h 162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74061" h="1623646">
                <a:moveTo>
                  <a:pt x="17584" y="339969"/>
                </a:moveTo>
                <a:lnTo>
                  <a:pt x="1494692" y="58615"/>
                </a:lnTo>
                <a:lnTo>
                  <a:pt x="3065584" y="339969"/>
                </a:lnTo>
                <a:lnTo>
                  <a:pt x="4589584" y="58615"/>
                </a:lnTo>
                <a:lnTo>
                  <a:pt x="6142892" y="345831"/>
                </a:lnTo>
                <a:lnTo>
                  <a:pt x="7678615" y="64477"/>
                </a:lnTo>
                <a:lnTo>
                  <a:pt x="9179169" y="339969"/>
                </a:lnTo>
                <a:lnTo>
                  <a:pt x="10486292" y="0"/>
                </a:lnTo>
                <a:lnTo>
                  <a:pt x="12274061" y="334108"/>
                </a:lnTo>
                <a:lnTo>
                  <a:pt x="12274061" y="1623646"/>
                </a:lnTo>
                <a:lnTo>
                  <a:pt x="0" y="1623646"/>
                </a:lnTo>
                <a:lnTo>
                  <a:pt x="17584" y="339969"/>
                </a:lnTo>
                <a:close/>
              </a:path>
            </a:pathLst>
          </a:custGeom>
          <a:solidFill>
            <a:srgbClr val="34BF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F620B02-271A-CC45-B1F4-E83F1F4A7EDF}"/>
              </a:ext>
            </a:extLst>
          </p:cNvPr>
          <p:cNvGrpSpPr/>
          <p:nvPr/>
        </p:nvGrpSpPr>
        <p:grpSpPr>
          <a:xfrm>
            <a:off x="10672304" y="5012477"/>
            <a:ext cx="1267833" cy="1267833"/>
            <a:chOff x="10135645" y="4833257"/>
            <a:chExt cx="1452147" cy="1452147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6BC4A42-D285-BD49-8ED9-7839CB0210BD}"/>
                </a:ext>
              </a:extLst>
            </p:cNvPr>
            <p:cNvSpPr/>
            <p:nvPr/>
          </p:nvSpPr>
          <p:spPr>
            <a:xfrm>
              <a:off x="10135645" y="4833257"/>
              <a:ext cx="1452147" cy="1452147"/>
            </a:xfrm>
            <a:prstGeom prst="ellipse">
              <a:avLst/>
            </a:prstGeom>
            <a:noFill/>
            <a:ln w="15875">
              <a:solidFill>
                <a:srgbClr val="0061A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59A7D27E-A31B-2040-9386-77DF3B5EA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235135" y="4932747"/>
              <a:ext cx="1253166" cy="1253166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4555DDEE-89CB-3645-B106-2FE34682ABCB}"/>
              </a:ext>
            </a:extLst>
          </p:cNvPr>
          <p:cNvSpPr txBox="1"/>
          <p:nvPr/>
        </p:nvSpPr>
        <p:spPr>
          <a:xfrm>
            <a:off x="2016065" y="6056384"/>
            <a:ext cx="5509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err="1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Sargassum</a:t>
            </a:r>
            <a:r>
              <a:rPr lang="fr-FR" sz="3200" b="1" dirty="0">
                <a:solidFill>
                  <a:srgbClr val="0061AA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3200" b="1" dirty="0" err="1">
                <a:solidFill>
                  <a:srgbClr val="FFFFFF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Working</a:t>
            </a:r>
            <a:r>
              <a:rPr lang="fr-FR" sz="3200" b="1" dirty="0">
                <a:solidFill>
                  <a:srgbClr val="FFFFFF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Group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ACB86E-73EE-8868-A32B-EC30FA424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61" y="5844958"/>
            <a:ext cx="1292012" cy="870704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15812CC7-0056-494D-83E6-3FEDF074F9B8}"/>
              </a:ext>
            </a:extLst>
          </p:cNvPr>
          <p:cNvGrpSpPr/>
          <p:nvPr/>
        </p:nvGrpSpPr>
        <p:grpSpPr>
          <a:xfrm>
            <a:off x="370451" y="233524"/>
            <a:ext cx="395604" cy="441344"/>
            <a:chOff x="6539023" y="3954129"/>
            <a:chExt cx="554075" cy="618138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8954A30-0363-7C4E-99D7-E1191894D877}"/>
                </a:ext>
              </a:extLst>
            </p:cNvPr>
            <p:cNvSpPr/>
            <p:nvPr/>
          </p:nvSpPr>
          <p:spPr>
            <a:xfrm>
              <a:off x="6539023" y="3954129"/>
              <a:ext cx="554075" cy="554075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3DFD65C2-726A-B249-8D2D-2BA4E83FA2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69148" y="4016716"/>
              <a:ext cx="493823" cy="555551"/>
            </a:xfrm>
            <a:prstGeom prst="rect">
              <a:avLst/>
            </a:prstGeom>
          </p:spPr>
        </p:pic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13BF829-0D09-8048-8F2A-54B40DADD203}"/>
              </a:ext>
            </a:extLst>
          </p:cNvPr>
          <p:cNvGrpSpPr/>
          <p:nvPr/>
        </p:nvGrpSpPr>
        <p:grpSpPr>
          <a:xfrm>
            <a:off x="381543" y="1187760"/>
            <a:ext cx="406360" cy="487270"/>
            <a:chOff x="721052" y="1390748"/>
            <a:chExt cx="406360" cy="487270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60C963F-8F6B-8E43-87E5-4BAEA70DDCCB}"/>
                </a:ext>
              </a:extLst>
            </p:cNvPr>
            <p:cNvSpPr/>
            <p:nvPr/>
          </p:nvSpPr>
          <p:spPr>
            <a:xfrm>
              <a:off x="731808" y="1427640"/>
              <a:ext cx="395604" cy="395604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4" name="Graphique 23">
              <a:extLst>
                <a:ext uri="{FF2B5EF4-FFF2-40B4-BE49-F238E27FC236}">
                  <a16:creationId xmlns:a16="http://schemas.microsoft.com/office/drawing/2014/main" id="{2B147AD0-4EE8-C548-8FBD-9F076FE929F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1052" y="1390748"/>
              <a:ext cx="395605" cy="487270"/>
            </a:xfrm>
            <a:prstGeom prst="rect">
              <a:avLst/>
            </a:prstGeom>
          </p:spPr>
        </p:pic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61E93AD-7A49-0343-A230-6EC478B0BC35}"/>
              </a:ext>
            </a:extLst>
          </p:cNvPr>
          <p:cNvGrpSpPr/>
          <p:nvPr/>
        </p:nvGrpSpPr>
        <p:grpSpPr>
          <a:xfrm>
            <a:off x="399155" y="3695798"/>
            <a:ext cx="395604" cy="445277"/>
            <a:chOff x="731808" y="3364928"/>
            <a:chExt cx="395604" cy="445277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F523323-F714-1D4E-9399-BED3D5EF7195}"/>
                </a:ext>
              </a:extLst>
            </p:cNvPr>
            <p:cNvSpPr/>
            <p:nvPr/>
          </p:nvSpPr>
          <p:spPr>
            <a:xfrm>
              <a:off x="731808" y="3364928"/>
              <a:ext cx="395604" cy="395604"/>
            </a:xfrm>
            <a:prstGeom prst="ellipse">
              <a:avLst/>
            </a:prstGeom>
            <a:solidFill>
              <a:srgbClr val="0061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8" name="Graphique 27">
              <a:extLst>
                <a:ext uri="{FF2B5EF4-FFF2-40B4-BE49-F238E27FC236}">
                  <a16:creationId xmlns:a16="http://schemas.microsoft.com/office/drawing/2014/main" id="{6A1691CB-B950-204D-8F7D-56D6E34773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1066" y="3375924"/>
              <a:ext cx="352585" cy="434281"/>
            </a:xfrm>
            <a:prstGeom prst="rect">
              <a:avLst/>
            </a:prstGeom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276110B2-13E8-BBC1-7C83-B1621E2D67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557" y="3346058"/>
            <a:ext cx="2498271" cy="88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365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c671ed-1a48-4936-92c1-32dede44c8a7">
      <Terms xmlns="http://schemas.microsoft.com/office/infopath/2007/PartnerControls"/>
    </lcf76f155ced4ddcb4097134ff3c332f>
    <TaxCatchAll xmlns="d4d20af4-c77d-4df4-a6c2-876bcacddfb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FFB38A79D5A84FB56F2E986766A76C" ma:contentTypeVersion="19" ma:contentTypeDescription="Crée un document." ma:contentTypeScope="" ma:versionID="e8095dca9cb1ee21982aa19386b3366b">
  <xsd:schema xmlns:xsd="http://www.w3.org/2001/XMLSchema" xmlns:xs="http://www.w3.org/2001/XMLSchema" xmlns:p="http://schemas.microsoft.com/office/2006/metadata/properties" xmlns:ns2="50c671ed-1a48-4936-92c1-32dede44c8a7" xmlns:ns3="d4d20af4-c77d-4df4-a6c2-876bcacddfba" targetNamespace="http://schemas.microsoft.com/office/2006/metadata/properties" ma:root="true" ma:fieldsID="bf024f8327c7478795931125d75c6ede" ns2:_="" ns3:_="">
    <xsd:import namespace="50c671ed-1a48-4936-92c1-32dede44c8a7"/>
    <xsd:import namespace="d4d20af4-c77d-4df4-a6c2-876bcacddf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671ed-1a48-4936-92c1-32dede44c8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35abe13b-ee83-4531-9f0f-0b3f7b5b73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20af4-c77d-4df4-a6c2-876bcacddfb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199ef6b-5ec9-4557-83c4-13e1fb7b2a4e}" ma:internalName="TaxCatchAll" ma:showField="CatchAllData" ma:web="d4d20af4-c77d-4df4-a6c2-876bcacddf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16FCBC-5847-4492-8643-981E637DF6A5}">
  <ds:schemaRefs>
    <ds:schemaRef ds:uri="http://schemas.microsoft.com/office/2006/metadata/properties"/>
    <ds:schemaRef ds:uri="http://schemas.microsoft.com/office/infopath/2007/PartnerControls"/>
    <ds:schemaRef ds:uri="50c671ed-1a48-4936-92c1-32dede44c8a7"/>
    <ds:schemaRef ds:uri="d4d20af4-c77d-4df4-a6c2-876bcacddfba"/>
  </ds:schemaRefs>
</ds:datastoreItem>
</file>

<file path=customXml/itemProps2.xml><?xml version="1.0" encoding="utf-8"?>
<ds:datastoreItem xmlns:ds="http://schemas.openxmlformats.org/officeDocument/2006/customXml" ds:itemID="{CDDEFA92-1991-4912-A30A-55CD210272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98426C-2E7D-4E3A-9ED4-2FBF0E3093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671ed-1a48-4936-92c1-32dede44c8a7"/>
    <ds:schemaRef ds:uri="d4d20af4-c77d-4df4-a6c2-876bcacddf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105</Words>
  <Application>Microsoft Office PowerPoint</Application>
  <PresentationFormat>Grand écran</PresentationFormat>
  <Paragraphs>17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Mercator Ocean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Camille Cherques</dc:creator>
  <cp:lastModifiedBy>Camille Cherques</cp:lastModifiedBy>
  <cp:revision>1</cp:revision>
  <dcterms:created xsi:type="dcterms:W3CDTF">2026-09-04T09:52:44Z</dcterms:created>
  <dcterms:modified xsi:type="dcterms:W3CDTF">2026-10-07T08:36:43Z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0x010100D1FFB38A79D5A84FB56F2E986766A76C</vt:lpwstr>
  </property>
  <property fmtid="{D5CDD505-2E9C-101B-9397-08002B2CF9AE}" pid="3" name="MediaServiceImageTags">
    <vt:lpwstr/>
  </property>
</Properties>
</file>