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25" d="100"/>
          <a:sy n="125" d="100"/>
        </p:scale>
        <p:origin x="-336" y="-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8ECEA-2F75-4A48-B2E3-2B53B0799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34A247C-657B-C944-B5EB-B0DD3BD2E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F4242-8280-4B4B-B5E5-016E0CC20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796FA-3063-4749-8B6D-40100625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6CE16B-F23B-534F-B148-D2AB065E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92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8F407-AD0D-144E-820F-B1C29E98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344B72-6BFE-F543-9938-289F17221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B164F9-72E0-3242-83B8-1E37CDA6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C118D8-5DAC-9449-8EE8-C26A5BE7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0536C-BDCD-7348-94C4-009D1AD2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58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792F2-C0E1-044A-BBAE-737B5832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0D42BC-E57A-F543-9297-E9E593A71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5F6678-0472-D448-8BFC-29A2DB8D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6CEF6C-7C66-6B49-8160-23EA9C90D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5A27-C47C-7E41-B25A-2796DDB7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3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D30EB-65A9-9A40-BDCB-F84B1DEA3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43C482-386F-5143-9276-083AE640C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35A48B-4485-5D46-AF49-A4498A6C3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8D825-7E0E-BD48-9A31-6817448C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E464BA-E995-9347-B093-DA948EFE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ED1852-E889-D14F-9AD6-4DCF2480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5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9DBF8-302B-9C42-AC66-960FA216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54740F-ABE7-6048-8D66-48F21A52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07D9E0-54B6-D440-AE1D-5F0A16188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3114EA-5F77-C542-BB19-9D9004FFF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BC4E12-9849-BD4A-B560-74B0F9EDC4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33DE89-0B8D-D64F-A40E-2CF6E89E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54F4CC-D149-C94E-B409-FBF5696D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9EBA03-24BA-3D43-8B1B-2F2EF8FC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57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B336C-86AB-0341-96D0-8A054786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FE8460-8C19-E54E-B1E2-7A4D4F42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0B93AF-1433-6240-AAFE-BDAC281B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08550B-62E7-594C-B33E-261CB1F3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89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21A2A9-6626-1A45-BDA7-BBA89D00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A77561-8032-1D4D-8144-8006AEB61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6AB1FF-0F67-9447-A6F8-E60A210F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88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6399D-064F-2843-AAB2-3F119483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C9337-0B93-E441-8129-3CDE800C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ED5F3F-C5C5-BE4E-A365-7CEB1E6F1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E807FE-3840-3343-BA6A-E0A253FF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228E2-0AC0-B049-8A9B-2CE69092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B6AD1A-BF56-794A-91F5-53BB1495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70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A7677-B9B6-FA44-B057-301AE683B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21B1D5D-1F87-C345-9E96-9BFFFEBE0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309CC-16C4-0A4E-9888-E8FD99D23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8841F6-707C-DC4B-8041-1532A14A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CBE924-C286-B248-9E67-1CFEE661A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93A561-20A1-E54A-AC2F-DC169407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26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FE90F3-995C-D847-A085-41B97BAB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ECD6E2-50A4-054A-8FA2-A18131448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DCF09-D428-1946-866A-D0DFC0497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A8E982-400A-E241-9DA7-429074B4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81366-2BF2-9644-94CF-44811B7E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32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0CE161-2359-8E49-83A5-657622B89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BBD4A0-E7CF-3248-9BB7-CAF777081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57C9B-12E7-E64B-A351-7CE78373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3B69AF-3105-E24B-B0E5-BA3A94D5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7D069E-724F-FA48-8DA5-69C586FD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72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47FD8B-F9BB-0544-8EC1-FE3702A9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5DCA64-BE59-9D46-B300-AD5503A49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B7CDF4-C1FA-0C41-A9C5-FFD4F065E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6D2EB4-67A1-254E-8075-64C840F90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CE310-CA7D-694C-AA04-5B38B07C8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09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7D9B82DF-B988-D24A-90AD-89D218299C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5512" y="-6741"/>
            <a:ext cx="4666488" cy="685799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A084EC-FD92-0541-AF80-7FF3F1471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5512" y="-6741"/>
            <a:ext cx="4666488" cy="620018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25E4D16-E789-104A-9A48-A4BCACBC2498}"/>
              </a:ext>
            </a:extLst>
          </p:cNvPr>
          <p:cNvSpPr/>
          <p:nvPr/>
        </p:nvSpPr>
        <p:spPr>
          <a:xfrm>
            <a:off x="0" y="8887284"/>
            <a:ext cx="12192000" cy="1077219"/>
          </a:xfrm>
          <a:prstGeom prst="rect">
            <a:avLst/>
          </a:prstGeom>
          <a:solidFill>
            <a:srgbClr val="34B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9F764580-4ECD-0245-B76B-D15D77F0F176}"/>
              </a:ext>
            </a:extLst>
          </p:cNvPr>
          <p:cNvSpPr/>
          <p:nvPr/>
        </p:nvSpPr>
        <p:spPr>
          <a:xfrm>
            <a:off x="-41031" y="5590167"/>
            <a:ext cx="12233031" cy="1267833"/>
          </a:xfrm>
          <a:custGeom>
            <a:avLst/>
            <a:gdLst>
              <a:gd name="connsiteX0" fmla="*/ 17584 w 12274061"/>
              <a:gd name="connsiteY0" fmla="*/ 339969 h 1623646"/>
              <a:gd name="connsiteX1" fmla="*/ 1494692 w 12274061"/>
              <a:gd name="connsiteY1" fmla="*/ 58615 h 1623646"/>
              <a:gd name="connsiteX2" fmla="*/ 3065584 w 12274061"/>
              <a:gd name="connsiteY2" fmla="*/ 339969 h 1623646"/>
              <a:gd name="connsiteX3" fmla="*/ 4589584 w 12274061"/>
              <a:gd name="connsiteY3" fmla="*/ 58615 h 1623646"/>
              <a:gd name="connsiteX4" fmla="*/ 6142892 w 12274061"/>
              <a:gd name="connsiteY4" fmla="*/ 345831 h 1623646"/>
              <a:gd name="connsiteX5" fmla="*/ 7678615 w 12274061"/>
              <a:gd name="connsiteY5" fmla="*/ 64477 h 1623646"/>
              <a:gd name="connsiteX6" fmla="*/ 9179169 w 12274061"/>
              <a:gd name="connsiteY6" fmla="*/ 339969 h 1623646"/>
              <a:gd name="connsiteX7" fmla="*/ 10486292 w 12274061"/>
              <a:gd name="connsiteY7" fmla="*/ 0 h 1623646"/>
              <a:gd name="connsiteX8" fmla="*/ 12274061 w 12274061"/>
              <a:gd name="connsiteY8" fmla="*/ 334108 h 1623646"/>
              <a:gd name="connsiteX9" fmla="*/ 12274061 w 12274061"/>
              <a:gd name="connsiteY9" fmla="*/ 1623646 h 1623646"/>
              <a:gd name="connsiteX10" fmla="*/ 0 w 12274061"/>
              <a:gd name="connsiteY10" fmla="*/ 1623646 h 1623646"/>
              <a:gd name="connsiteX11" fmla="*/ 17584 w 12274061"/>
              <a:gd name="connsiteY11" fmla="*/ 339969 h 162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74061" h="1623646">
                <a:moveTo>
                  <a:pt x="17584" y="339969"/>
                </a:moveTo>
                <a:lnTo>
                  <a:pt x="1494692" y="58615"/>
                </a:lnTo>
                <a:lnTo>
                  <a:pt x="3065584" y="339969"/>
                </a:lnTo>
                <a:lnTo>
                  <a:pt x="4589584" y="58615"/>
                </a:lnTo>
                <a:lnTo>
                  <a:pt x="6142892" y="345831"/>
                </a:lnTo>
                <a:lnTo>
                  <a:pt x="7678615" y="64477"/>
                </a:lnTo>
                <a:lnTo>
                  <a:pt x="9179169" y="339969"/>
                </a:lnTo>
                <a:lnTo>
                  <a:pt x="10486292" y="0"/>
                </a:lnTo>
                <a:lnTo>
                  <a:pt x="12274061" y="334108"/>
                </a:lnTo>
                <a:lnTo>
                  <a:pt x="12274061" y="1623646"/>
                </a:lnTo>
                <a:lnTo>
                  <a:pt x="0" y="1623646"/>
                </a:lnTo>
                <a:lnTo>
                  <a:pt x="17584" y="339969"/>
                </a:lnTo>
                <a:close/>
              </a:path>
            </a:pathLst>
          </a:custGeom>
          <a:solidFill>
            <a:srgbClr val="A7C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6EAAB4"/>
              </a:solidFill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BF2B2B6-A15B-8341-BED2-E7FFAD81A637}"/>
              </a:ext>
            </a:extLst>
          </p:cNvPr>
          <p:cNvGrpSpPr/>
          <p:nvPr/>
        </p:nvGrpSpPr>
        <p:grpSpPr>
          <a:xfrm>
            <a:off x="10672304" y="5012477"/>
            <a:ext cx="1267833" cy="1267833"/>
            <a:chOff x="10135645" y="4833257"/>
            <a:chExt cx="1452147" cy="1452147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CF84354-CF41-AE44-AF71-060D189BE01E}"/>
                </a:ext>
              </a:extLst>
            </p:cNvPr>
            <p:cNvSpPr/>
            <p:nvPr/>
          </p:nvSpPr>
          <p:spPr>
            <a:xfrm>
              <a:off x="10135645" y="4833257"/>
              <a:ext cx="1452147" cy="1452147"/>
            </a:xfrm>
            <a:prstGeom prst="ellipse">
              <a:avLst/>
            </a:prstGeom>
            <a:noFill/>
            <a:ln w="15875">
              <a:solidFill>
                <a:srgbClr val="0061A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AEBE108-E277-A449-BFED-494C86F37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35135" y="4932747"/>
              <a:ext cx="1253166" cy="1253166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F7167A1C-D1DA-8146-A327-642E777EE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8466" y="4157481"/>
            <a:ext cx="1072685" cy="722897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78292212-A5A0-C541-97C7-A2C946969311}"/>
              </a:ext>
            </a:extLst>
          </p:cNvPr>
          <p:cNvSpPr txBox="1"/>
          <p:nvPr/>
        </p:nvSpPr>
        <p:spPr>
          <a:xfrm>
            <a:off x="2016065" y="6071314"/>
            <a:ext cx="5509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Fisheries</a:t>
            </a:r>
            <a:r>
              <a:rPr lang="fr-FR" sz="3200" b="1" dirty="0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3200" b="1" dirty="0" err="1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</a:t>
            </a:r>
            <a:r>
              <a:rPr lang="fr-FR" sz="3200" b="1" dirty="0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Group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C59FE9E-65B3-B545-BF12-E355168BFC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19" y="5844077"/>
            <a:ext cx="1292012" cy="870704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341A237D-A025-3E4C-9A69-01A8EF368755}"/>
              </a:ext>
            </a:extLst>
          </p:cNvPr>
          <p:cNvSpPr txBox="1"/>
          <p:nvPr/>
        </p:nvSpPr>
        <p:spPr>
          <a:xfrm>
            <a:off x="746342" y="184770"/>
            <a:ext cx="665050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OBJECTIVE</a:t>
            </a:r>
          </a:p>
          <a:p>
            <a:pPr fontAlgn="base"/>
            <a:r>
              <a:rPr lang="en-US" sz="1400" dirty="0">
                <a:latin typeface="Aptos" panose="020B0004020202020204" pitchFamily="34" charset="0"/>
              </a:rPr>
              <a:t>To identify data gaps, support co-designed tools, strengthen best practices, and enable capacity development for living marine resources </a:t>
            </a:r>
          </a:p>
          <a:p>
            <a:pPr fontAlgn="base"/>
            <a:endParaRPr lang="en-US" sz="1400" dirty="0">
              <a:latin typeface="Aptos" panose="020B0004020202020204" pitchFamily="34" charset="0"/>
            </a:endParaRPr>
          </a:p>
          <a:p>
            <a:endParaRPr lang="en-US" sz="1400" dirty="0"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GOVERNANCE</a:t>
            </a:r>
          </a:p>
          <a:p>
            <a:pPr fontAlgn="base">
              <a:spcAft>
                <a:spcPts val="600"/>
              </a:spcAft>
            </a:pPr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CO-CHAIRS: </a:t>
            </a:r>
            <a:r>
              <a:rPr lang="en-US" sz="1400" b="1" dirty="0">
                <a:latin typeface="Aptos" panose="020B0004020202020204" pitchFamily="34" charset="0"/>
              </a:rPr>
              <a:t>Hassan </a:t>
            </a:r>
            <a:r>
              <a:rPr lang="en-US" sz="1400" b="1" dirty="0" err="1">
                <a:latin typeface="Aptos" panose="020B0004020202020204" pitchFamily="34" charset="0"/>
              </a:rPr>
              <a:t>Moustahfid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US" sz="1400" dirty="0">
                <a:latin typeface="Aptos" panose="020B0004020202020204" pitchFamily="34" charset="0"/>
              </a:rPr>
              <a:t>- NOOA, MBON, </a:t>
            </a:r>
            <a:r>
              <a:rPr lang="en-US" sz="1400" b="1" dirty="0">
                <a:latin typeface="Aptos" panose="020B0004020202020204" pitchFamily="34" charset="0"/>
              </a:rPr>
              <a:t>Isa </a:t>
            </a:r>
            <a:r>
              <a:rPr lang="en-US" sz="1400" b="1" dirty="0" err="1">
                <a:latin typeface="Aptos" panose="020B0004020202020204" pitchFamily="34" charset="0"/>
              </a:rPr>
              <a:t>Elegbede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US" sz="1400" dirty="0">
                <a:latin typeface="Aptos" panose="020B0004020202020204" pitchFamily="34" charset="0"/>
              </a:rPr>
              <a:t>- Brandenburg University of Technology, MBON, and </a:t>
            </a:r>
            <a:r>
              <a:rPr lang="en-US" sz="1400" b="1" dirty="0">
                <a:latin typeface="Aptos" panose="020B0004020202020204" pitchFamily="34" charset="0"/>
              </a:rPr>
              <a:t>Pedro </a:t>
            </a:r>
            <a:r>
              <a:rPr lang="en-US" sz="1400" b="1" dirty="0" err="1">
                <a:latin typeface="Aptos" panose="020B0004020202020204" pitchFamily="34" charset="0"/>
              </a:rPr>
              <a:t>Riberio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US" sz="1400" dirty="0">
                <a:latin typeface="Aptos" panose="020B0004020202020204" pitchFamily="34" charset="0"/>
              </a:rPr>
              <a:t>- Indra</a:t>
            </a:r>
          </a:p>
          <a:p>
            <a:pPr fontAlgn="base">
              <a:spcAft>
                <a:spcPts val="600"/>
              </a:spcAft>
            </a:pPr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SECRETARIAT LEAD: </a:t>
            </a:r>
            <a:r>
              <a:rPr lang="en-US" sz="1400" dirty="0">
                <a:latin typeface="Aptos" panose="020B0004020202020204" pitchFamily="34" charset="0"/>
              </a:rPr>
              <a:t>Under recruitment</a:t>
            </a:r>
          </a:p>
          <a:p>
            <a:pPr fontAlgn="base"/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MEMBERS INCLUDE:</a:t>
            </a:r>
            <a:r>
              <a:rPr lang="en-US" sz="1400" dirty="0">
                <a:latin typeface="Aptos" panose="020B0004020202020204" pitchFamily="34" charset="0"/>
              </a:rPr>
              <a:t> </a:t>
            </a:r>
            <a:r>
              <a:rPr lang="en-US" sz="1400" b="1" dirty="0">
                <a:latin typeface="Aptos" panose="020B0004020202020204" pitchFamily="34" charset="0"/>
              </a:rPr>
              <a:t>Kwame Adu Agyekum </a:t>
            </a:r>
            <a:r>
              <a:rPr lang="en-US" sz="1400" dirty="0">
                <a:latin typeface="Aptos" panose="020B0004020202020204" pitchFamily="34" charset="0"/>
              </a:rPr>
              <a:t>- University of Ghana, </a:t>
            </a:r>
            <a:r>
              <a:rPr lang="en-US" sz="1400" b="1" dirty="0">
                <a:latin typeface="Aptos" panose="020B0004020202020204" pitchFamily="34" charset="0"/>
              </a:rPr>
              <a:t>Bennet Atsu Foli </a:t>
            </a:r>
            <a:r>
              <a:rPr lang="en-US" sz="1400" dirty="0">
                <a:latin typeface="Aptos" panose="020B0004020202020204" pitchFamily="34" charset="0"/>
              </a:rPr>
              <a:t>- University of Ghana, </a:t>
            </a:r>
            <a:r>
              <a:rPr lang="en-US" sz="1400" b="1" dirty="0">
                <a:latin typeface="Aptos" panose="020B0004020202020204" pitchFamily="34" charset="0"/>
              </a:rPr>
              <a:t>Anton </a:t>
            </a:r>
            <a:r>
              <a:rPr lang="en-US" sz="1400" b="1" dirty="0" err="1">
                <a:latin typeface="Aptos" panose="020B0004020202020204" pitchFamily="34" charset="0"/>
              </a:rPr>
              <a:t>Ellenbroek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US" sz="1400" dirty="0">
                <a:latin typeface="Aptos" panose="020B0004020202020204" pitchFamily="34" charset="0"/>
              </a:rPr>
              <a:t>- FAO, </a:t>
            </a:r>
            <a:r>
              <a:rPr lang="en-US" sz="1400" b="1" dirty="0">
                <a:latin typeface="Aptos" panose="020B0004020202020204" pitchFamily="34" charset="0"/>
              </a:rPr>
              <a:t>Katie Geddes </a:t>
            </a:r>
            <a:r>
              <a:rPr lang="en-US" sz="1400" dirty="0">
                <a:latin typeface="Aptos" panose="020B0004020202020204" pitchFamily="34" charset="0"/>
              </a:rPr>
              <a:t>- University of Miami,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b="1" dirty="0">
                <a:latin typeface="Aptos" panose="020B0004020202020204" pitchFamily="34" charset="0"/>
              </a:rPr>
              <a:t>Nimit Kumar  </a:t>
            </a:r>
            <a:r>
              <a:rPr lang="en-US" sz="1400" dirty="0">
                <a:latin typeface="Aptos" panose="020B0004020202020204" pitchFamily="34" charset="0"/>
              </a:rPr>
              <a:t>ICAR-CIFE, </a:t>
            </a:r>
            <a:r>
              <a:rPr lang="en-US" sz="1400" b="1" dirty="0">
                <a:latin typeface="Aptos" panose="020B0004020202020204" pitchFamily="34" charset="0"/>
              </a:rPr>
              <a:t>Shubha </a:t>
            </a:r>
            <a:r>
              <a:rPr lang="en-US" sz="1400" b="1" dirty="0" err="1">
                <a:latin typeface="Aptos" panose="020B0004020202020204" pitchFamily="34" charset="0"/>
              </a:rPr>
              <a:t>Sathyendranath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US" sz="1400" dirty="0">
                <a:latin typeface="Aptos" panose="020B0004020202020204" pitchFamily="34" charset="0"/>
              </a:rPr>
              <a:t>- Plymouth Marine Laboratory,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b="1" dirty="0">
                <a:latin typeface="Aptos" panose="020B0004020202020204" pitchFamily="34" charset="0"/>
              </a:rPr>
              <a:t>Muktha Menon </a:t>
            </a:r>
            <a:r>
              <a:rPr lang="en-US" sz="1400" dirty="0">
                <a:latin typeface="Aptos" panose="020B0004020202020204" pitchFamily="34" charset="0"/>
              </a:rPr>
              <a:t>- Indian Council of Agricultural Research </a:t>
            </a:r>
          </a:p>
          <a:p>
            <a:pPr fontAlgn="base"/>
            <a:endParaRPr lang="en-US" sz="1400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ACTIVITY HIGHLIGHTS</a:t>
            </a: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b="1" dirty="0">
                <a:latin typeface="Aptos" panose="020B0004020202020204" pitchFamily="34" charset="0"/>
              </a:rPr>
              <a:t>Workshop: </a:t>
            </a:r>
            <a:r>
              <a:rPr lang="en-US" sz="1400" dirty="0">
                <a:latin typeface="Aptos" panose="020B0004020202020204" pitchFamily="34" charset="0"/>
              </a:rPr>
              <a:t>Ocean Data to Support Global Sustainable Fisheries Management (April 2026) </a:t>
            </a:r>
          </a:p>
          <a:p>
            <a:pPr marL="628650" lvl="1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SMS Fisheries Alerts for Bangladesh </a:t>
            </a:r>
          </a:p>
          <a:p>
            <a:pPr marL="628650" lvl="1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EO and Ocean data to support fisheries and Climate Change modelling</a:t>
            </a:r>
          </a:p>
          <a:p>
            <a:pPr marL="628650" lvl="1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EO data for onshore and offshore culture fisheries 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BFA9383-8638-BF4B-B7B2-BBA0055510B0}"/>
              </a:ext>
            </a:extLst>
          </p:cNvPr>
          <p:cNvGrpSpPr/>
          <p:nvPr/>
        </p:nvGrpSpPr>
        <p:grpSpPr>
          <a:xfrm>
            <a:off x="332235" y="184770"/>
            <a:ext cx="395604" cy="441344"/>
            <a:chOff x="6539023" y="3954129"/>
            <a:chExt cx="554075" cy="618138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3D0422F-1BE7-3342-9FAB-22942E268B08}"/>
                </a:ext>
              </a:extLst>
            </p:cNvPr>
            <p:cNvSpPr/>
            <p:nvPr/>
          </p:nvSpPr>
          <p:spPr>
            <a:xfrm>
              <a:off x="6539023" y="3954129"/>
              <a:ext cx="554075" cy="554075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Graphique 35">
              <a:extLst>
                <a:ext uri="{FF2B5EF4-FFF2-40B4-BE49-F238E27FC236}">
                  <a16:creationId xmlns:a16="http://schemas.microsoft.com/office/drawing/2014/main" id="{C16B5E63-B260-2946-8958-C6116D6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69148" y="4016716"/>
              <a:ext cx="493823" cy="555551"/>
            </a:xfrm>
            <a:prstGeom prst="rect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5033144-5DCD-A543-B5D4-630DBA19D8BE}"/>
              </a:ext>
            </a:extLst>
          </p:cNvPr>
          <p:cNvGrpSpPr/>
          <p:nvPr/>
        </p:nvGrpSpPr>
        <p:grpSpPr>
          <a:xfrm>
            <a:off x="339982" y="1243864"/>
            <a:ext cx="406360" cy="487270"/>
            <a:chOff x="721052" y="1390748"/>
            <a:chExt cx="406360" cy="487270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18A55C3-296E-5948-B610-F05C0971D956}"/>
                </a:ext>
              </a:extLst>
            </p:cNvPr>
            <p:cNvSpPr/>
            <p:nvPr/>
          </p:nvSpPr>
          <p:spPr>
            <a:xfrm>
              <a:off x="731808" y="1427640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9" name="Graphique 38">
              <a:extLst>
                <a:ext uri="{FF2B5EF4-FFF2-40B4-BE49-F238E27FC236}">
                  <a16:creationId xmlns:a16="http://schemas.microsoft.com/office/drawing/2014/main" id="{EFC2E5C8-D2B3-C74F-9491-B9B30BEA8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1052" y="1390748"/>
              <a:ext cx="395605" cy="487270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74C1470F-C9C4-384D-8772-6523139DD719}"/>
              </a:ext>
            </a:extLst>
          </p:cNvPr>
          <p:cNvGrpSpPr/>
          <p:nvPr/>
        </p:nvGrpSpPr>
        <p:grpSpPr>
          <a:xfrm>
            <a:off x="315166" y="3483005"/>
            <a:ext cx="395604" cy="445277"/>
            <a:chOff x="731808" y="3364928"/>
            <a:chExt cx="395604" cy="445277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1A96330-5D96-CD42-877F-1F92E94958FC}"/>
                </a:ext>
              </a:extLst>
            </p:cNvPr>
            <p:cNvSpPr/>
            <p:nvPr/>
          </p:nvSpPr>
          <p:spPr>
            <a:xfrm>
              <a:off x="731808" y="3364928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2" name="Graphique 41">
              <a:extLst>
                <a:ext uri="{FF2B5EF4-FFF2-40B4-BE49-F238E27FC236}">
                  <a16:creationId xmlns:a16="http://schemas.microsoft.com/office/drawing/2014/main" id="{E7A72822-2E6E-F64D-9E3E-CB226E2C6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61066" y="3375924"/>
              <a:ext cx="352585" cy="434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02489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Macintosh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2026-09-09T14:48:44Z</dcterms:created>
  <dcterms:modified xsi:type="dcterms:W3CDTF">2026-09-09T14:49:49Z</dcterms:modified>
</cp:coreProperties>
</file>