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81" r:id="rId5"/>
    <p:sldId id="259" r:id="rId6"/>
    <p:sldId id="3772" r:id="rId7"/>
    <p:sldId id="485" r:id="rId8"/>
    <p:sldId id="590" r:id="rId9"/>
    <p:sldId id="356" r:id="rId10"/>
    <p:sldId id="565" r:id="rId11"/>
    <p:sldId id="3795" r:id="rId12"/>
    <p:sldId id="483" r:id="rId13"/>
    <p:sldId id="404" r:id="rId14"/>
    <p:sldId id="569" r:id="rId15"/>
    <p:sldId id="3789" r:id="rId16"/>
    <p:sldId id="3790" r:id="rId17"/>
    <p:sldId id="3791" r:id="rId18"/>
    <p:sldId id="3793" r:id="rId19"/>
    <p:sldId id="3794" r:id="rId20"/>
    <p:sldId id="3792" r:id="rId21"/>
    <p:sldId id="257" r:id="rId22"/>
    <p:sldId id="3782" r:id="rId23"/>
    <p:sldId id="484" r:id="rId24"/>
    <p:sldId id="3774" r:id="rId25"/>
  </p:sldIdLst>
  <p:sldSz cx="12192000" cy="6858000"/>
  <p:notesSz cx="6858000" cy="9144000"/>
  <p:defaultText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FFFFFF"/>
    <a:srgbClr val="34BFA0"/>
    <a:srgbClr val="6EAAB4"/>
    <a:srgbClr val="A7CCD2"/>
    <a:srgbClr val="EDE8E4"/>
    <a:srgbClr val="FFCC01"/>
    <a:srgbClr val="F43F60"/>
    <a:srgbClr val="357FBC"/>
    <a:srgbClr val="65A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6725DB-29D7-4C67-8F6E-D674856E8B35}" v="9" dt="2026-03-18T10:19:23.1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ille Cherques" userId="af3b1c3a-b1b1-4291-b8fb-dc3d56006725" providerId="ADAL" clId="{8AF5D990-CA8C-4A9A-BFB3-2BA070B4175F}"/>
    <pc:docChg chg="undo custSel addSld delSld modSld sldOrd">
      <pc:chgData name="Camille Cherques" userId="af3b1c3a-b1b1-4291-b8fb-dc3d56006725" providerId="ADAL" clId="{8AF5D990-CA8C-4A9A-BFB3-2BA070B4175F}" dt="2026-03-18T10:20:05.509" v="2757" actId="478"/>
      <pc:docMkLst>
        <pc:docMk/>
      </pc:docMkLst>
      <pc:sldChg chg="addSp delSp modSp del mod modShow">
        <pc:chgData name="Camille Cherques" userId="af3b1c3a-b1b1-4291-b8fb-dc3d56006725" providerId="ADAL" clId="{8AF5D990-CA8C-4A9A-BFB3-2BA070B4175F}" dt="2026-03-18T10:19:11.636" v="2749" actId="47"/>
        <pc:sldMkLst>
          <pc:docMk/>
          <pc:sldMk cId="991859980" sldId="261"/>
        </pc:sldMkLst>
        <pc:spChg chg="del">
          <ac:chgData name="Camille Cherques" userId="af3b1c3a-b1b1-4291-b8fb-dc3d56006725" providerId="ADAL" clId="{8AF5D990-CA8C-4A9A-BFB3-2BA070B4175F}" dt="2026-03-18T10:13:44.832" v="2702" actId="478"/>
          <ac:spMkLst>
            <pc:docMk/>
            <pc:sldMk cId="991859980" sldId="261"/>
            <ac:spMk id="4" creationId="{C96CFD4B-81E5-7EDB-D613-4BC362081ED4}"/>
          </ac:spMkLst>
        </pc:spChg>
        <pc:spChg chg="add del mod">
          <ac:chgData name="Camille Cherques" userId="af3b1c3a-b1b1-4291-b8fb-dc3d56006725" providerId="ADAL" clId="{8AF5D990-CA8C-4A9A-BFB3-2BA070B4175F}" dt="2026-03-18T10:13:29.721" v="2700" actId="478"/>
          <ac:spMkLst>
            <pc:docMk/>
            <pc:sldMk cId="991859980" sldId="261"/>
            <ac:spMk id="5" creationId="{DB52FED4-E33B-B459-2FD2-28CD59B588FC}"/>
          </ac:spMkLst>
        </pc:spChg>
        <pc:spChg chg="del">
          <ac:chgData name="Camille Cherques" userId="af3b1c3a-b1b1-4291-b8fb-dc3d56006725" providerId="ADAL" clId="{8AF5D990-CA8C-4A9A-BFB3-2BA070B4175F}" dt="2026-03-18T10:18:30.133" v="2736" actId="478"/>
          <ac:spMkLst>
            <pc:docMk/>
            <pc:sldMk cId="991859980" sldId="261"/>
            <ac:spMk id="6" creationId="{25B8D06C-0649-7D7A-A4C9-989FCA33DEF4}"/>
          </ac:spMkLst>
        </pc:spChg>
        <pc:spChg chg="add del mod">
          <ac:chgData name="Camille Cherques" userId="af3b1c3a-b1b1-4291-b8fb-dc3d56006725" providerId="ADAL" clId="{8AF5D990-CA8C-4A9A-BFB3-2BA070B4175F}" dt="2026-03-18T10:13:46.182" v="2703" actId="478"/>
          <ac:spMkLst>
            <pc:docMk/>
            <pc:sldMk cId="991859980" sldId="261"/>
            <ac:spMk id="11" creationId="{E8DE2AB6-495D-DE3D-4CDA-964A87FAAD68}"/>
          </ac:spMkLst>
        </pc:spChg>
        <pc:spChg chg="add del mod">
          <ac:chgData name="Camille Cherques" userId="af3b1c3a-b1b1-4291-b8fb-dc3d56006725" providerId="ADAL" clId="{8AF5D990-CA8C-4A9A-BFB3-2BA070B4175F}" dt="2026-03-18T10:18:31.624" v="2737" actId="478"/>
          <ac:spMkLst>
            <pc:docMk/>
            <pc:sldMk cId="991859980" sldId="261"/>
            <ac:spMk id="13" creationId="{CFDA6A2F-15F4-8A4B-4CF4-EBB962C54CE1}"/>
          </ac:spMkLst>
        </pc:spChg>
        <pc:spChg chg="add del mod">
          <ac:chgData name="Camille Cherques" userId="af3b1c3a-b1b1-4291-b8fb-dc3d56006725" providerId="ADAL" clId="{8AF5D990-CA8C-4A9A-BFB3-2BA070B4175F}" dt="2026-03-18T10:18:34.906" v="2739" actId="478"/>
          <ac:spMkLst>
            <pc:docMk/>
            <pc:sldMk cId="991859980" sldId="261"/>
            <ac:spMk id="15" creationId="{CFC8DB61-08BF-BC19-2587-1E3373D3C014}"/>
          </ac:spMkLst>
        </pc:spChg>
        <pc:picChg chg="del">
          <ac:chgData name="Camille Cherques" userId="af3b1c3a-b1b1-4291-b8fb-dc3d56006725" providerId="ADAL" clId="{8AF5D990-CA8C-4A9A-BFB3-2BA070B4175F}" dt="2026-03-18T10:13:23.258" v="2696" actId="478"/>
          <ac:picMkLst>
            <pc:docMk/>
            <pc:sldMk cId="991859980" sldId="261"/>
            <ac:picMk id="2" creationId="{8D513129-5FBB-8B08-27FC-EA1BEECFA7DC}"/>
          </ac:picMkLst>
        </pc:picChg>
        <pc:picChg chg="add del mod">
          <ac:chgData name="Camille Cherques" userId="af3b1c3a-b1b1-4291-b8fb-dc3d56006725" providerId="ADAL" clId="{8AF5D990-CA8C-4A9A-BFB3-2BA070B4175F}" dt="2026-03-18T10:19:03.916" v="2746" actId="21"/>
          <ac:picMkLst>
            <pc:docMk/>
            <pc:sldMk cId="991859980" sldId="261"/>
            <ac:picMk id="8" creationId="{F1DA55AF-98A7-C71C-B874-D419E0BD214D}"/>
          </ac:picMkLst>
        </pc:picChg>
        <pc:picChg chg="add del">
          <ac:chgData name="Camille Cherques" userId="af3b1c3a-b1b1-4291-b8fb-dc3d56006725" providerId="ADAL" clId="{8AF5D990-CA8C-4A9A-BFB3-2BA070B4175F}" dt="2026-03-18T10:18:33.904" v="2738" actId="478"/>
          <ac:picMkLst>
            <pc:docMk/>
            <pc:sldMk cId="991859980" sldId="261"/>
            <ac:picMk id="9" creationId="{1DAF0AEB-BE90-AD79-BAE9-D3CCCF0F6991}"/>
          </ac:picMkLst>
        </pc:picChg>
      </pc:sldChg>
      <pc:sldChg chg="del">
        <pc:chgData name="Camille Cherques" userId="af3b1c3a-b1b1-4291-b8fb-dc3d56006725" providerId="ADAL" clId="{8AF5D990-CA8C-4A9A-BFB3-2BA070B4175F}" dt="2026-03-18T10:11:58.239" v="2683" actId="47"/>
        <pc:sldMkLst>
          <pc:docMk/>
          <pc:sldMk cId="3201446844" sldId="262"/>
        </pc:sldMkLst>
      </pc:sldChg>
      <pc:sldChg chg="del">
        <pc:chgData name="Camille Cherques" userId="af3b1c3a-b1b1-4291-b8fb-dc3d56006725" providerId="ADAL" clId="{8AF5D990-CA8C-4A9A-BFB3-2BA070B4175F}" dt="2026-03-18T10:11:55.321" v="2681" actId="47"/>
        <pc:sldMkLst>
          <pc:docMk/>
          <pc:sldMk cId="4275849769" sldId="282"/>
        </pc:sldMkLst>
      </pc:sldChg>
      <pc:sldChg chg="delSp mod modShow">
        <pc:chgData name="Camille Cherques" userId="af3b1c3a-b1b1-4291-b8fb-dc3d56006725" providerId="ADAL" clId="{8AF5D990-CA8C-4A9A-BFB3-2BA070B4175F}" dt="2026-03-18T10:19:43.491" v="2756" actId="478"/>
        <pc:sldMkLst>
          <pc:docMk/>
          <pc:sldMk cId="1876859072" sldId="356"/>
        </pc:sldMkLst>
        <pc:picChg chg="del">
          <ac:chgData name="Camille Cherques" userId="af3b1c3a-b1b1-4291-b8fb-dc3d56006725" providerId="ADAL" clId="{8AF5D990-CA8C-4A9A-BFB3-2BA070B4175F}" dt="2026-03-18T10:19:43.491" v="2756" actId="478"/>
          <ac:picMkLst>
            <pc:docMk/>
            <pc:sldMk cId="1876859072" sldId="356"/>
            <ac:picMk id="9" creationId="{1F0933DC-874C-87EA-D529-1C26C06085AD}"/>
          </ac:picMkLst>
        </pc:picChg>
      </pc:sldChg>
      <pc:sldChg chg="del">
        <pc:chgData name="Camille Cherques" userId="af3b1c3a-b1b1-4291-b8fb-dc3d56006725" providerId="ADAL" clId="{8AF5D990-CA8C-4A9A-BFB3-2BA070B4175F}" dt="2026-03-18T10:11:46.908" v="2675" actId="47"/>
        <pc:sldMkLst>
          <pc:docMk/>
          <pc:sldMk cId="3629009979" sldId="384"/>
        </pc:sldMkLst>
      </pc:sldChg>
      <pc:sldChg chg="del">
        <pc:chgData name="Camille Cherques" userId="af3b1c3a-b1b1-4291-b8fb-dc3d56006725" providerId="ADAL" clId="{8AF5D990-CA8C-4A9A-BFB3-2BA070B4175F}" dt="2026-03-18T10:11:47.623" v="2676" actId="47"/>
        <pc:sldMkLst>
          <pc:docMk/>
          <pc:sldMk cId="1667924445" sldId="395"/>
        </pc:sldMkLst>
      </pc:sldChg>
      <pc:sldChg chg="delSp mod">
        <pc:chgData name="Camille Cherques" userId="af3b1c3a-b1b1-4291-b8fb-dc3d56006725" providerId="ADAL" clId="{8AF5D990-CA8C-4A9A-BFB3-2BA070B4175F}" dt="2026-03-18T10:20:05.509" v="2757" actId="478"/>
        <pc:sldMkLst>
          <pc:docMk/>
          <pc:sldMk cId="2525923592" sldId="404"/>
        </pc:sldMkLst>
        <pc:picChg chg="del">
          <ac:chgData name="Camille Cherques" userId="af3b1c3a-b1b1-4291-b8fb-dc3d56006725" providerId="ADAL" clId="{8AF5D990-CA8C-4A9A-BFB3-2BA070B4175F}" dt="2026-03-18T10:20:05.509" v="2757" actId="478"/>
          <ac:picMkLst>
            <pc:docMk/>
            <pc:sldMk cId="2525923592" sldId="404"/>
            <ac:picMk id="3" creationId="{158FB630-7FBA-9DC3-B7BC-9C90B194F78B}"/>
          </ac:picMkLst>
        </pc:picChg>
      </pc:sldChg>
      <pc:sldChg chg="del">
        <pc:chgData name="Camille Cherques" userId="af3b1c3a-b1b1-4291-b8fb-dc3d56006725" providerId="ADAL" clId="{8AF5D990-CA8C-4A9A-BFB3-2BA070B4175F}" dt="2026-03-18T10:11:50.625" v="2680" actId="47"/>
        <pc:sldMkLst>
          <pc:docMk/>
          <pc:sldMk cId="1782289020" sldId="467"/>
        </pc:sldMkLst>
      </pc:sldChg>
      <pc:sldChg chg="del">
        <pc:chgData name="Camille Cherques" userId="af3b1c3a-b1b1-4291-b8fb-dc3d56006725" providerId="ADAL" clId="{8AF5D990-CA8C-4A9A-BFB3-2BA070B4175F}" dt="2026-03-18T10:11:46.154" v="2674" actId="47"/>
        <pc:sldMkLst>
          <pc:docMk/>
          <pc:sldMk cId="395684028" sldId="476"/>
        </pc:sldMkLst>
      </pc:sldChg>
      <pc:sldChg chg="del">
        <pc:chgData name="Camille Cherques" userId="af3b1c3a-b1b1-4291-b8fb-dc3d56006725" providerId="ADAL" clId="{8AF5D990-CA8C-4A9A-BFB3-2BA070B4175F}" dt="2026-03-18T10:11:49.492" v="2678" actId="47"/>
        <pc:sldMkLst>
          <pc:docMk/>
          <pc:sldMk cId="3768097170" sldId="477"/>
        </pc:sldMkLst>
      </pc:sldChg>
      <pc:sldChg chg="del">
        <pc:chgData name="Camille Cherques" userId="af3b1c3a-b1b1-4291-b8fb-dc3d56006725" providerId="ADAL" clId="{8AF5D990-CA8C-4A9A-BFB3-2BA070B4175F}" dt="2026-03-18T10:11:48.405" v="2677" actId="47"/>
        <pc:sldMkLst>
          <pc:docMk/>
          <pc:sldMk cId="2971115583" sldId="478"/>
        </pc:sldMkLst>
      </pc:sldChg>
      <pc:sldChg chg="del">
        <pc:chgData name="Camille Cherques" userId="af3b1c3a-b1b1-4291-b8fb-dc3d56006725" providerId="ADAL" clId="{8AF5D990-CA8C-4A9A-BFB3-2BA070B4175F}" dt="2026-03-18T10:11:50.039" v="2679" actId="47"/>
        <pc:sldMkLst>
          <pc:docMk/>
          <pc:sldMk cId="931260277" sldId="480"/>
        </pc:sldMkLst>
      </pc:sldChg>
      <pc:sldChg chg="modSp mod modShow">
        <pc:chgData name="Camille Cherques" userId="af3b1c3a-b1b1-4291-b8fb-dc3d56006725" providerId="ADAL" clId="{8AF5D990-CA8C-4A9A-BFB3-2BA070B4175F}" dt="2026-03-18T10:13:58.527" v="2705" actId="729"/>
        <pc:sldMkLst>
          <pc:docMk/>
          <pc:sldMk cId="3960494452" sldId="483"/>
        </pc:sldMkLst>
        <pc:picChg chg="mod">
          <ac:chgData name="Camille Cherques" userId="af3b1c3a-b1b1-4291-b8fb-dc3d56006725" providerId="ADAL" clId="{8AF5D990-CA8C-4A9A-BFB3-2BA070B4175F}" dt="2026-03-18T10:13:16.263" v="2695" actId="14826"/>
          <ac:picMkLst>
            <pc:docMk/>
            <pc:sldMk cId="3960494452" sldId="483"/>
            <ac:picMk id="3" creationId="{2B69109A-6937-7C10-12CD-C6B09ED1FABA}"/>
          </ac:picMkLst>
        </pc:picChg>
      </pc:sldChg>
      <pc:sldChg chg="del">
        <pc:chgData name="Camille Cherques" userId="af3b1c3a-b1b1-4291-b8fb-dc3d56006725" providerId="ADAL" clId="{8AF5D990-CA8C-4A9A-BFB3-2BA070B4175F}" dt="2026-03-18T10:11:40.046" v="2673" actId="47"/>
        <pc:sldMkLst>
          <pc:docMk/>
          <pc:sldMk cId="873727031" sldId="486"/>
        </pc:sldMkLst>
      </pc:sldChg>
      <pc:sldChg chg="addSp delSp modSp mod">
        <pc:chgData name="Camille Cherques" userId="af3b1c3a-b1b1-4291-b8fb-dc3d56006725" providerId="ADAL" clId="{8AF5D990-CA8C-4A9A-BFB3-2BA070B4175F}" dt="2026-03-18T10:19:27.052" v="2755" actId="478"/>
        <pc:sldMkLst>
          <pc:docMk/>
          <pc:sldMk cId="3944591568" sldId="565"/>
        </pc:sldMkLst>
        <pc:spChg chg="mod">
          <ac:chgData name="Camille Cherques" userId="af3b1c3a-b1b1-4291-b8fb-dc3d56006725" providerId="ADAL" clId="{8AF5D990-CA8C-4A9A-BFB3-2BA070B4175F}" dt="2026-03-18T10:14:14.147" v="2708" actId="14100"/>
          <ac:spMkLst>
            <pc:docMk/>
            <pc:sldMk cId="3944591568" sldId="565"/>
            <ac:spMk id="20" creationId="{CBC1C0D2-4A31-33E5-7F6D-9B17D6A5FA27}"/>
          </ac:spMkLst>
        </pc:spChg>
        <pc:picChg chg="del">
          <ac:chgData name="Camille Cherques" userId="af3b1c3a-b1b1-4291-b8fb-dc3d56006725" providerId="ADAL" clId="{8AF5D990-CA8C-4A9A-BFB3-2BA070B4175F}" dt="2026-03-18T10:14:11.780" v="2707" actId="478"/>
          <ac:picMkLst>
            <pc:docMk/>
            <pc:sldMk cId="3944591568" sldId="565"/>
            <ac:picMk id="4" creationId="{3E3CD569-D330-997A-68FE-B9DA390567CA}"/>
          </ac:picMkLst>
        </pc:picChg>
        <pc:picChg chg="add mod">
          <ac:chgData name="Camille Cherques" userId="af3b1c3a-b1b1-4291-b8fb-dc3d56006725" providerId="ADAL" clId="{8AF5D990-CA8C-4A9A-BFB3-2BA070B4175F}" dt="2026-03-18T10:14:28.670" v="2713" actId="1076"/>
          <ac:picMkLst>
            <pc:docMk/>
            <pc:sldMk cId="3944591568" sldId="565"/>
            <ac:picMk id="13" creationId="{38AC5B09-EBFF-3501-1B4D-21E15E6B51F3}"/>
          </ac:picMkLst>
        </pc:picChg>
        <pc:picChg chg="add mod">
          <ac:chgData name="Camille Cherques" userId="af3b1c3a-b1b1-4291-b8fb-dc3d56006725" providerId="ADAL" clId="{8AF5D990-CA8C-4A9A-BFB3-2BA070B4175F}" dt="2026-03-18T10:19:22.092" v="2752"/>
          <ac:picMkLst>
            <pc:docMk/>
            <pc:sldMk cId="3944591568" sldId="565"/>
            <ac:picMk id="14" creationId="{BAAE59EF-C46F-F27A-6E4C-0CF769FA3A1A}"/>
          </ac:picMkLst>
        </pc:picChg>
        <pc:picChg chg="add del mod">
          <ac:chgData name="Camille Cherques" userId="af3b1c3a-b1b1-4291-b8fb-dc3d56006725" providerId="ADAL" clId="{8AF5D990-CA8C-4A9A-BFB3-2BA070B4175F}" dt="2026-03-18T10:19:27.052" v="2755" actId="478"/>
          <ac:picMkLst>
            <pc:docMk/>
            <pc:sldMk cId="3944591568" sldId="565"/>
            <ac:picMk id="22" creationId="{C8D66225-D41E-2E99-712A-88F84882CD73}"/>
          </ac:picMkLst>
        </pc:picChg>
      </pc:sldChg>
      <pc:sldChg chg="addSp delSp modSp mod">
        <pc:chgData name="Camille Cherques" userId="af3b1c3a-b1b1-4291-b8fb-dc3d56006725" providerId="ADAL" clId="{8AF5D990-CA8C-4A9A-BFB3-2BA070B4175F}" dt="2026-03-18T10:18:07.949" v="2735" actId="1076"/>
        <pc:sldMkLst>
          <pc:docMk/>
          <pc:sldMk cId="3689568052" sldId="590"/>
        </pc:sldMkLst>
        <pc:picChg chg="add mod">
          <ac:chgData name="Camille Cherques" userId="af3b1c3a-b1b1-4291-b8fb-dc3d56006725" providerId="ADAL" clId="{8AF5D990-CA8C-4A9A-BFB3-2BA070B4175F}" dt="2026-03-18T10:18:06.534" v="2734" actId="1076"/>
          <ac:picMkLst>
            <pc:docMk/>
            <pc:sldMk cId="3689568052" sldId="590"/>
            <ac:picMk id="7" creationId="{4453ADFF-8E5C-4B68-AC15-B11008F18BD5}"/>
          </ac:picMkLst>
        </pc:picChg>
        <pc:picChg chg="mod">
          <ac:chgData name="Camille Cherques" userId="af3b1c3a-b1b1-4291-b8fb-dc3d56006725" providerId="ADAL" clId="{8AF5D990-CA8C-4A9A-BFB3-2BA070B4175F}" dt="2026-03-18T10:18:07.949" v="2735" actId="1076"/>
          <ac:picMkLst>
            <pc:docMk/>
            <pc:sldMk cId="3689568052" sldId="590"/>
            <ac:picMk id="10" creationId="{E5E8AED0-88E7-9779-78DF-D6D01D560ED1}"/>
          </ac:picMkLst>
        </pc:picChg>
        <pc:picChg chg="del">
          <ac:chgData name="Camille Cherques" userId="af3b1c3a-b1b1-4291-b8fb-dc3d56006725" providerId="ADAL" clId="{8AF5D990-CA8C-4A9A-BFB3-2BA070B4175F}" dt="2026-03-18T10:14:41.803" v="2715" actId="478"/>
          <ac:picMkLst>
            <pc:docMk/>
            <pc:sldMk cId="3689568052" sldId="590"/>
            <ac:picMk id="11" creationId="{0D175DE4-0480-3F04-EA22-D1A0EA265C95}"/>
          </ac:picMkLst>
        </pc:picChg>
      </pc:sldChg>
      <pc:sldChg chg="del">
        <pc:chgData name="Camille Cherques" userId="af3b1c3a-b1b1-4291-b8fb-dc3d56006725" providerId="ADAL" clId="{8AF5D990-CA8C-4A9A-BFB3-2BA070B4175F}" dt="2026-03-18T10:12:00.449" v="2684" actId="47"/>
        <pc:sldMkLst>
          <pc:docMk/>
          <pc:sldMk cId="938758346" sldId="605"/>
        </pc:sldMkLst>
      </pc:sldChg>
      <pc:sldChg chg="del">
        <pc:chgData name="Camille Cherques" userId="af3b1c3a-b1b1-4291-b8fb-dc3d56006725" providerId="ADAL" clId="{8AF5D990-CA8C-4A9A-BFB3-2BA070B4175F}" dt="2026-03-18T10:12:05.268" v="2688" actId="47"/>
        <pc:sldMkLst>
          <pc:docMk/>
          <pc:sldMk cId="1692232200" sldId="615"/>
        </pc:sldMkLst>
      </pc:sldChg>
      <pc:sldChg chg="del">
        <pc:chgData name="Camille Cherques" userId="af3b1c3a-b1b1-4291-b8fb-dc3d56006725" providerId="ADAL" clId="{8AF5D990-CA8C-4A9A-BFB3-2BA070B4175F}" dt="2026-03-18T10:12:01.747" v="2685" actId="47"/>
        <pc:sldMkLst>
          <pc:docMk/>
          <pc:sldMk cId="2567368810" sldId="619"/>
        </pc:sldMkLst>
      </pc:sldChg>
      <pc:sldChg chg="del">
        <pc:chgData name="Camille Cherques" userId="af3b1c3a-b1b1-4291-b8fb-dc3d56006725" providerId="ADAL" clId="{8AF5D990-CA8C-4A9A-BFB3-2BA070B4175F}" dt="2026-03-18T10:12:02.450" v="2686" actId="47"/>
        <pc:sldMkLst>
          <pc:docMk/>
          <pc:sldMk cId="3236164825" sldId="620"/>
        </pc:sldMkLst>
      </pc:sldChg>
      <pc:sldChg chg="del">
        <pc:chgData name="Camille Cherques" userId="af3b1c3a-b1b1-4291-b8fb-dc3d56006725" providerId="ADAL" clId="{8AF5D990-CA8C-4A9A-BFB3-2BA070B4175F}" dt="2026-03-18T10:12:06.024" v="2689" actId="47"/>
        <pc:sldMkLst>
          <pc:docMk/>
          <pc:sldMk cId="2014192189" sldId="621"/>
        </pc:sldMkLst>
      </pc:sldChg>
      <pc:sldChg chg="del">
        <pc:chgData name="Camille Cherques" userId="af3b1c3a-b1b1-4291-b8fb-dc3d56006725" providerId="ADAL" clId="{8AF5D990-CA8C-4A9A-BFB3-2BA070B4175F}" dt="2026-03-18T10:12:02.951" v="2687" actId="47"/>
        <pc:sldMkLst>
          <pc:docMk/>
          <pc:sldMk cId="1241867888" sldId="623"/>
        </pc:sldMkLst>
      </pc:sldChg>
      <pc:sldChg chg="del">
        <pc:chgData name="Camille Cherques" userId="af3b1c3a-b1b1-4291-b8fb-dc3d56006725" providerId="ADAL" clId="{8AF5D990-CA8C-4A9A-BFB3-2BA070B4175F}" dt="2026-03-18T10:11:56.675" v="2682" actId="47"/>
        <pc:sldMkLst>
          <pc:docMk/>
          <pc:sldMk cId="2461063942" sldId="3768"/>
        </pc:sldMkLst>
      </pc:sldChg>
      <pc:sldChg chg="del">
        <pc:chgData name="Camille Cherques" userId="af3b1c3a-b1b1-4291-b8fb-dc3d56006725" providerId="ADAL" clId="{8AF5D990-CA8C-4A9A-BFB3-2BA070B4175F}" dt="2026-03-18T10:12:08.603" v="2690" actId="47"/>
        <pc:sldMkLst>
          <pc:docMk/>
          <pc:sldMk cId="2186882708" sldId="3770"/>
        </pc:sldMkLst>
      </pc:sldChg>
      <pc:sldChg chg="del">
        <pc:chgData name="Camille Cherques" userId="af3b1c3a-b1b1-4291-b8fb-dc3d56006725" providerId="ADAL" clId="{8AF5D990-CA8C-4A9A-BFB3-2BA070B4175F}" dt="2026-03-18T10:12:09.909" v="2691" actId="47"/>
        <pc:sldMkLst>
          <pc:docMk/>
          <pc:sldMk cId="1127796265" sldId="3771"/>
        </pc:sldMkLst>
      </pc:sldChg>
      <pc:sldChg chg="modSp mod">
        <pc:chgData name="Camille Cherques" userId="af3b1c3a-b1b1-4291-b8fb-dc3d56006725" providerId="ADAL" clId="{8AF5D990-CA8C-4A9A-BFB3-2BA070B4175F}" dt="2026-03-18T10:12:22.204" v="2694" actId="1076"/>
        <pc:sldMkLst>
          <pc:docMk/>
          <pc:sldMk cId="4015250151" sldId="3774"/>
        </pc:sldMkLst>
        <pc:spChg chg="mod">
          <ac:chgData name="Camille Cherques" userId="af3b1c3a-b1b1-4291-b8fb-dc3d56006725" providerId="ADAL" clId="{8AF5D990-CA8C-4A9A-BFB3-2BA070B4175F}" dt="2026-03-18T10:12:17.431" v="2693" actId="1076"/>
          <ac:spMkLst>
            <pc:docMk/>
            <pc:sldMk cId="4015250151" sldId="3774"/>
            <ac:spMk id="3" creationId="{7F393F59-A33D-25F5-B233-B74F2E5B7971}"/>
          </ac:spMkLst>
        </pc:spChg>
        <pc:spChg chg="mod">
          <ac:chgData name="Camille Cherques" userId="af3b1c3a-b1b1-4291-b8fb-dc3d56006725" providerId="ADAL" clId="{8AF5D990-CA8C-4A9A-BFB3-2BA070B4175F}" dt="2026-03-18T10:12:22.204" v="2694" actId="1076"/>
          <ac:spMkLst>
            <pc:docMk/>
            <pc:sldMk cId="4015250151" sldId="3774"/>
            <ac:spMk id="4" creationId="{145C1A67-E18C-5049-6043-2FE1B643AD13}"/>
          </ac:spMkLst>
        </pc:spChg>
        <pc:spChg chg="mod">
          <ac:chgData name="Camille Cherques" userId="af3b1c3a-b1b1-4291-b8fb-dc3d56006725" providerId="ADAL" clId="{8AF5D990-CA8C-4A9A-BFB3-2BA070B4175F}" dt="2026-03-18T10:12:15.240" v="2692" actId="1076"/>
          <ac:spMkLst>
            <pc:docMk/>
            <pc:sldMk cId="4015250151" sldId="3774"/>
            <ac:spMk id="5" creationId="{9EB8AABF-4223-C7BE-254D-476207A5C0D0}"/>
          </ac:spMkLst>
        </pc:spChg>
      </pc:sldChg>
      <pc:sldChg chg="del">
        <pc:chgData name="Camille Cherques" userId="af3b1c3a-b1b1-4291-b8fb-dc3d56006725" providerId="ADAL" clId="{8AF5D990-CA8C-4A9A-BFB3-2BA070B4175F}" dt="2026-03-18T10:11:24.597" v="2667" actId="47"/>
        <pc:sldMkLst>
          <pc:docMk/>
          <pc:sldMk cId="230452674" sldId="3776"/>
        </pc:sldMkLst>
      </pc:sldChg>
      <pc:sldChg chg="del">
        <pc:chgData name="Camille Cherques" userId="af3b1c3a-b1b1-4291-b8fb-dc3d56006725" providerId="ADAL" clId="{8AF5D990-CA8C-4A9A-BFB3-2BA070B4175F}" dt="2026-03-18T10:11:25.108" v="2668" actId="47"/>
        <pc:sldMkLst>
          <pc:docMk/>
          <pc:sldMk cId="3597269563" sldId="3777"/>
        </pc:sldMkLst>
      </pc:sldChg>
      <pc:sldChg chg="del">
        <pc:chgData name="Camille Cherques" userId="af3b1c3a-b1b1-4291-b8fb-dc3d56006725" providerId="ADAL" clId="{8AF5D990-CA8C-4A9A-BFB3-2BA070B4175F}" dt="2026-03-18T10:11:25.779" v="2669" actId="47"/>
        <pc:sldMkLst>
          <pc:docMk/>
          <pc:sldMk cId="2370855960" sldId="3778"/>
        </pc:sldMkLst>
      </pc:sldChg>
      <pc:sldChg chg="del">
        <pc:chgData name="Camille Cherques" userId="af3b1c3a-b1b1-4291-b8fb-dc3d56006725" providerId="ADAL" clId="{8AF5D990-CA8C-4A9A-BFB3-2BA070B4175F}" dt="2026-03-18T10:11:26.382" v="2670" actId="47"/>
        <pc:sldMkLst>
          <pc:docMk/>
          <pc:sldMk cId="1558143077" sldId="3779"/>
        </pc:sldMkLst>
      </pc:sldChg>
      <pc:sldChg chg="del">
        <pc:chgData name="Camille Cherques" userId="af3b1c3a-b1b1-4291-b8fb-dc3d56006725" providerId="ADAL" clId="{8AF5D990-CA8C-4A9A-BFB3-2BA070B4175F}" dt="2026-03-18T10:11:26.967" v="2671" actId="47"/>
        <pc:sldMkLst>
          <pc:docMk/>
          <pc:sldMk cId="2232922274" sldId="3780"/>
        </pc:sldMkLst>
      </pc:sldChg>
      <pc:sldChg chg="del">
        <pc:chgData name="Camille Cherques" userId="af3b1c3a-b1b1-4291-b8fb-dc3d56006725" providerId="ADAL" clId="{8AF5D990-CA8C-4A9A-BFB3-2BA070B4175F}" dt="2026-03-18T10:11:27.689" v="2672" actId="47"/>
        <pc:sldMkLst>
          <pc:docMk/>
          <pc:sldMk cId="2119467043" sldId="3781"/>
        </pc:sldMkLst>
      </pc:sldChg>
      <pc:sldChg chg="del">
        <pc:chgData name="Camille Cherques" userId="af3b1c3a-b1b1-4291-b8fb-dc3d56006725" providerId="ADAL" clId="{8AF5D990-CA8C-4A9A-BFB3-2BA070B4175F}" dt="2026-03-18T10:11:11.354" v="2661" actId="47"/>
        <pc:sldMkLst>
          <pc:docMk/>
          <pc:sldMk cId="1836242986" sldId="3783"/>
        </pc:sldMkLst>
      </pc:sldChg>
      <pc:sldChg chg="del">
        <pc:chgData name="Camille Cherques" userId="af3b1c3a-b1b1-4291-b8fb-dc3d56006725" providerId="ADAL" clId="{8AF5D990-CA8C-4A9A-BFB3-2BA070B4175F}" dt="2026-03-18T10:11:11.862" v="2662" actId="47"/>
        <pc:sldMkLst>
          <pc:docMk/>
          <pc:sldMk cId="4240291061" sldId="3784"/>
        </pc:sldMkLst>
      </pc:sldChg>
      <pc:sldChg chg="del">
        <pc:chgData name="Camille Cherques" userId="af3b1c3a-b1b1-4291-b8fb-dc3d56006725" providerId="ADAL" clId="{8AF5D990-CA8C-4A9A-BFB3-2BA070B4175F}" dt="2026-03-18T10:11:12.334" v="2663" actId="47"/>
        <pc:sldMkLst>
          <pc:docMk/>
          <pc:sldMk cId="864162683" sldId="3785"/>
        </pc:sldMkLst>
      </pc:sldChg>
      <pc:sldChg chg="del">
        <pc:chgData name="Camille Cherques" userId="af3b1c3a-b1b1-4291-b8fb-dc3d56006725" providerId="ADAL" clId="{8AF5D990-CA8C-4A9A-BFB3-2BA070B4175F}" dt="2026-03-18T10:11:14.392" v="2666" actId="47"/>
        <pc:sldMkLst>
          <pc:docMk/>
          <pc:sldMk cId="3994994242" sldId="3786"/>
        </pc:sldMkLst>
      </pc:sldChg>
      <pc:sldChg chg="modSp del mod">
        <pc:chgData name="Camille Cherques" userId="af3b1c3a-b1b1-4291-b8fb-dc3d56006725" providerId="ADAL" clId="{8AF5D990-CA8C-4A9A-BFB3-2BA070B4175F}" dt="2026-03-18T10:11:13.828" v="2665" actId="47"/>
        <pc:sldMkLst>
          <pc:docMk/>
          <pc:sldMk cId="1991913416" sldId="3787"/>
        </pc:sldMkLst>
      </pc:sldChg>
      <pc:sldChg chg="modSp del mod">
        <pc:chgData name="Camille Cherques" userId="af3b1c3a-b1b1-4291-b8fb-dc3d56006725" providerId="ADAL" clId="{8AF5D990-CA8C-4A9A-BFB3-2BA070B4175F}" dt="2026-03-18T10:11:12.729" v="2664" actId="47"/>
        <pc:sldMkLst>
          <pc:docMk/>
          <pc:sldMk cId="2674080474" sldId="3788"/>
        </pc:sldMkLst>
      </pc:sldChg>
      <pc:sldChg chg="addSp delSp modSp mod">
        <pc:chgData name="Camille Cherques" userId="af3b1c3a-b1b1-4291-b8fb-dc3d56006725" providerId="ADAL" clId="{8AF5D990-CA8C-4A9A-BFB3-2BA070B4175F}" dt="2026-03-06T16:09:49.438" v="2650" actId="113"/>
        <pc:sldMkLst>
          <pc:docMk/>
          <pc:sldMk cId="1770036548" sldId="3789"/>
        </pc:sldMkLst>
        <pc:spChg chg="mod">
          <ac:chgData name="Camille Cherques" userId="af3b1c3a-b1b1-4291-b8fb-dc3d56006725" providerId="ADAL" clId="{8AF5D990-CA8C-4A9A-BFB3-2BA070B4175F}" dt="2026-03-06T16:09:49.438" v="2650" actId="113"/>
          <ac:spMkLst>
            <pc:docMk/>
            <pc:sldMk cId="1770036548" sldId="3789"/>
            <ac:spMk id="5" creationId="{4555DDEE-89CB-3645-B106-2FE34682ABCB}"/>
          </ac:spMkLst>
        </pc:spChg>
        <pc:picChg chg="add mod">
          <ac:chgData name="Camille Cherques" userId="af3b1c3a-b1b1-4291-b8fb-dc3d56006725" providerId="ADAL" clId="{8AF5D990-CA8C-4A9A-BFB3-2BA070B4175F}" dt="2026-03-06T15:57:25.676" v="2638" actId="1076"/>
          <ac:picMkLst>
            <pc:docMk/>
            <pc:sldMk cId="1770036548" sldId="3789"/>
            <ac:picMk id="4" creationId="{D3ACB86E-73EE-8868-A32B-EC30FA4244E3}"/>
          </ac:picMkLst>
        </pc:picChg>
      </pc:sldChg>
      <pc:sldChg chg="addSp delSp modSp mod">
        <pc:chgData name="Camille Cherques" userId="af3b1c3a-b1b1-4291-b8fb-dc3d56006725" providerId="ADAL" clId="{8AF5D990-CA8C-4A9A-BFB3-2BA070B4175F}" dt="2026-03-06T16:09:45.592" v="2648" actId="113"/>
        <pc:sldMkLst>
          <pc:docMk/>
          <pc:sldMk cId="129702033" sldId="3790"/>
        </pc:sldMkLst>
        <pc:spChg chg="mod">
          <ac:chgData name="Camille Cherques" userId="af3b1c3a-b1b1-4291-b8fb-dc3d56006725" providerId="ADAL" clId="{8AF5D990-CA8C-4A9A-BFB3-2BA070B4175F}" dt="2026-03-06T16:09:45.592" v="2648" actId="113"/>
          <ac:spMkLst>
            <pc:docMk/>
            <pc:sldMk cId="129702033" sldId="3790"/>
            <ac:spMk id="5" creationId="{4555DDEE-89CB-3645-B106-2FE34682ABCB}"/>
          </ac:spMkLst>
        </pc:spChg>
        <pc:picChg chg="add mod">
          <ac:chgData name="Camille Cherques" userId="af3b1c3a-b1b1-4291-b8fb-dc3d56006725" providerId="ADAL" clId="{8AF5D990-CA8C-4A9A-BFB3-2BA070B4175F}" dt="2026-03-06T15:57:15.947" v="2634"/>
          <ac:picMkLst>
            <pc:docMk/>
            <pc:sldMk cId="129702033" sldId="3790"/>
            <ac:picMk id="4" creationId="{7B70C020-435E-49D8-8E28-39F52110279F}"/>
          </ac:picMkLst>
        </pc:picChg>
      </pc:sldChg>
      <pc:sldChg chg="modSp mod">
        <pc:chgData name="Camille Cherques" userId="af3b1c3a-b1b1-4291-b8fb-dc3d56006725" providerId="ADAL" clId="{8AF5D990-CA8C-4A9A-BFB3-2BA070B4175F}" dt="2026-03-06T16:09:41.947" v="2646" actId="113"/>
        <pc:sldMkLst>
          <pc:docMk/>
          <pc:sldMk cId="1808359566" sldId="3791"/>
        </pc:sldMkLst>
        <pc:spChg chg="mod ord">
          <ac:chgData name="Camille Cherques" userId="af3b1c3a-b1b1-4291-b8fb-dc3d56006725" providerId="ADAL" clId="{8AF5D990-CA8C-4A9A-BFB3-2BA070B4175F}" dt="2026-03-06T16:09:41.947" v="2646" actId="113"/>
          <ac:spMkLst>
            <pc:docMk/>
            <pc:sldMk cId="1808359566" sldId="3791"/>
            <ac:spMk id="5" creationId="{4555DDEE-89CB-3645-B106-2FE34682ABCB}"/>
          </ac:spMkLst>
        </pc:spChg>
        <pc:spChg chg="mod">
          <ac:chgData name="Camille Cherques" userId="af3b1c3a-b1b1-4291-b8fb-dc3d56006725" providerId="ADAL" clId="{8AF5D990-CA8C-4A9A-BFB3-2BA070B4175F}" dt="2026-02-25T14:50:25.973" v="2623" actId="1076"/>
          <ac:spMkLst>
            <pc:docMk/>
            <pc:sldMk cId="1808359566" sldId="3791"/>
            <ac:spMk id="23" creationId="{61F06360-1674-E640-A644-B103638D4367}"/>
          </ac:spMkLst>
        </pc:spChg>
        <pc:picChg chg="mod ord">
          <ac:chgData name="Camille Cherques" userId="af3b1c3a-b1b1-4291-b8fb-dc3d56006725" providerId="ADAL" clId="{8AF5D990-CA8C-4A9A-BFB3-2BA070B4175F}" dt="2026-03-06T15:57:12.338" v="2633" actId="1076"/>
          <ac:picMkLst>
            <pc:docMk/>
            <pc:sldMk cId="1808359566" sldId="3791"/>
            <ac:picMk id="9" creationId="{C6D8E04F-1D17-3646-84E3-B16F6689E9D3}"/>
          </ac:picMkLst>
        </pc:picChg>
      </pc:sldChg>
      <pc:sldChg chg="modSp mod">
        <pc:chgData name="Camille Cherques" userId="af3b1c3a-b1b1-4291-b8fb-dc3d56006725" providerId="ADAL" clId="{8AF5D990-CA8C-4A9A-BFB3-2BA070B4175F}" dt="2026-03-06T16:10:21.171" v="2656" actId="1076"/>
        <pc:sldMkLst>
          <pc:docMk/>
          <pc:sldMk cId="3920067457" sldId="3792"/>
        </pc:sldMkLst>
        <pc:spChg chg="mod">
          <ac:chgData name="Camille Cherques" userId="af3b1c3a-b1b1-4291-b8fb-dc3d56006725" providerId="ADAL" clId="{8AF5D990-CA8C-4A9A-BFB3-2BA070B4175F}" dt="2026-03-06T16:10:21.171" v="2656" actId="1076"/>
          <ac:spMkLst>
            <pc:docMk/>
            <pc:sldMk cId="3920067457" sldId="3792"/>
            <ac:spMk id="5" creationId="{4555DDEE-89CB-3645-B106-2FE34682ABCB}"/>
          </ac:spMkLst>
        </pc:spChg>
        <pc:picChg chg="mod">
          <ac:chgData name="Camille Cherques" userId="af3b1c3a-b1b1-4291-b8fb-dc3d56006725" providerId="ADAL" clId="{8AF5D990-CA8C-4A9A-BFB3-2BA070B4175F}" dt="2026-03-06T16:10:18.796" v="2655" actId="1076"/>
          <ac:picMkLst>
            <pc:docMk/>
            <pc:sldMk cId="3920067457" sldId="3792"/>
            <ac:picMk id="17" creationId="{9B7CD77E-00FF-4848-95EA-BA792797B8E8}"/>
          </ac:picMkLst>
        </pc:picChg>
      </pc:sldChg>
      <pc:sldChg chg="addSp delSp modSp mod">
        <pc:chgData name="Camille Cherques" userId="af3b1c3a-b1b1-4291-b8fb-dc3d56006725" providerId="ADAL" clId="{8AF5D990-CA8C-4A9A-BFB3-2BA070B4175F}" dt="2026-03-06T15:57:47.514" v="2644" actId="1076"/>
        <pc:sldMkLst>
          <pc:docMk/>
          <pc:sldMk cId="2271891767" sldId="3793"/>
        </pc:sldMkLst>
        <pc:spChg chg="mod">
          <ac:chgData name="Camille Cherques" userId="af3b1c3a-b1b1-4291-b8fb-dc3d56006725" providerId="ADAL" clId="{8AF5D990-CA8C-4A9A-BFB3-2BA070B4175F}" dt="2026-03-06T15:57:47.514" v="2644" actId="1076"/>
          <ac:spMkLst>
            <pc:docMk/>
            <pc:sldMk cId="2271891767" sldId="3793"/>
            <ac:spMk id="5" creationId="{4555DDEE-89CB-3645-B106-2FE34682ABCB}"/>
          </ac:spMkLst>
        </pc:spChg>
        <pc:picChg chg="add mod">
          <ac:chgData name="Camille Cherques" userId="af3b1c3a-b1b1-4291-b8fb-dc3d56006725" providerId="ADAL" clId="{8AF5D990-CA8C-4A9A-BFB3-2BA070B4175F}" dt="2026-03-06T15:57:44.717" v="2643"/>
          <ac:picMkLst>
            <pc:docMk/>
            <pc:sldMk cId="2271891767" sldId="3793"/>
            <ac:picMk id="4" creationId="{4C469434-A8C7-E3BE-6C7A-48A8521997F2}"/>
          </ac:picMkLst>
        </pc:picChg>
      </pc:sldChg>
      <pc:sldChg chg="modSp mod">
        <pc:chgData name="Camille Cherques" userId="af3b1c3a-b1b1-4291-b8fb-dc3d56006725" providerId="ADAL" clId="{8AF5D990-CA8C-4A9A-BFB3-2BA070B4175F}" dt="2026-03-06T16:10:10.218" v="2652" actId="113"/>
        <pc:sldMkLst>
          <pc:docMk/>
          <pc:sldMk cId="108367918" sldId="3794"/>
        </pc:sldMkLst>
        <pc:spChg chg="mod">
          <ac:chgData name="Camille Cherques" userId="af3b1c3a-b1b1-4291-b8fb-dc3d56006725" providerId="ADAL" clId="{8AF5D990-CA8C-4A9A-BFB3-2BA070B4175F}" dt="2026-03-06T16:10:10.218" v="2652" actId="113"/>
          <ac:spMkLst>
            <pc:docMk/>
            <pc:sldMk cId="108367918" sldId="3794"/>
            <ac:spMk id="5" creationId="{4555DDEE-89CB-3645-B106-2FE34682ABCB}"/>
          </ac:spMkLst>
        </pc:spChg>
      </pc:sldChg>
      <pc:sldChg chg="addSp delSp modSp add mod">
        <pc:chgData name="Camille Cherques" userId="af3b1c3a-b1b1-4291-b8fb-dc3d56006725" providerId="ADAL" clId="{8AF5D990-CA8C-4A9A-BFB3-2BA070B4175F}" dt="2026-03-18T10:19:06.595" v="2748" actId="1076"/>
        <pc:sldMkLst>
          <pc:docMk/>
          <pc:sldMk cId="1518469834" sldId="3795"/>
        </pc:sldMkLst>
        <pc:spChg chg="del">
          <ac:chgData name="Camille Cherques" userId="af3b1c3a-b1b1-4291-b8fb-dc3d56006725" providerId="ADAL" clId="{8AF5D990-CA8C-4A9A-BFB3-2BA070B4175F}" dt="2026-03-18T10:18:56.311" v="2741" actId="478"/>
          <ac:spMkLst>
            <pc:docMk/>
            <pc:sldMk cId="1518469834" sldId="3795"/>
            <ac:spMk id="3" creationId="{166BDEED-1B95-EE09-48F6-F2EA3E1BD7B1}"/>
          </ac:spMkLst>
        </pc:spChg>
        <pc:spChg chg="add del mod">
          <ac:chgData name="Camille Cherques" userId="af3b1c3a-b1b1-4291-b8fb-dc3d56006725" providerId="ADAL" clId="{8AF5D990-CA8C-4A9A-BFB3-2BA070B4175F}" dt="2026-03-18T10:19:01.364" v="2745" actId="478"/>
          <ac:spMkLst>
            <pc:docMk/>
            <pc:sldMk cId="1518469834" sldId="3795"/>
            <ac:spMk id="4" creationId="{3E6A9D7A-A8F2-B507-C916-CFBE27A56423}"/>
          </ac:spMkLst>
        </pc:spChg>
        <pc:spChg chg="del">
          <ac:chgData name="Camille Cherques" userId="af3b1c3a-b1b1-4291-b8fb-dc3d56006725" providerId="ADAL" clId="{8AF5D990-CA8C-4A9A-BFB3-2BA070B4175F}" dt="2026-03-18T10:18:56.311" v="2741" actId="478"/>
          <ac:spMkLst>
            <pc:docMk/>
            <pc:sldMk cId="1518469834" sldId="3795"/>
            <ac:spMk id="12" creationId="{82412FAB-77CA-A163-0D7F-57B126CAF6D4}"/>
          </ac:spMkLst>
        </pc:spChg>
        <pc:spChg chg="del">
          <ac:chgData name="Camille Cherques" userId="af3b1c3a-b1b1-4291-b8fb-dc3d56006725" providerId="ADAL" clId="{8AF5D990-CA8C-4A9A-BFB3-2BA070B4175F}" dt="2026-03-18T10:18:56.311" v="2741" actId="478"/>
          <ac:spMkLst>
            <pc:docMk/>
            <pc:sldMk cId="1518469834" sldId="3795"/>
            <ac:spMk id="19" creationId="{E1A4987B-0F32-CA88-A895-AB7D4EADED82}"/>
          </ac:spMkLst>
        </pc:spChg>
        <pc:spChg chg="del">
          <ac:chgData name="Camille Cherques" userId="af3b1c3a-b1b1-4291-b8fb-dc3d56006725" providerId="ADAL" clId="{8AF5D990-CA8C-4A9A-BFB3-2BA070B4175F}" dt="2026-03-18T10:18:57.339" v="2742" actId="478"/>
          <ac:spMkLst>
            <pc:docMk/>
            <pc:sldMk cId="1518469834" sldId="3795"/>
            <ac:spMk id="20" creationId="{0F56B310-F265-C082-D837-B31FDB21C149}"/>
          </ac:spMkLst>
        </pc:spChg>
        <pc:grpChg chg="del">
          <ac:chgData name="Camille Cherques" userId="af3b1c3a-b1b1-4291-b8fb-dc3d56006725" providerId="ADAL" clId="{8AF5D990-CA8C-4A9A-BFB3-2BA070B4175F}" dt="2026-03-18T10:18:56.311" v="2741" actId="478"/>
          <ac:grpSpMkLst>
            <pc:docMk/>
            <pc:sldMk cId="1518469834" sldId="3795"/>
            <ac:grpSpMk id="5" creationId="{DDA09C34-1836-59A9-3201-DDDCE9EF6460}"/>
          </ac:grpSpMkLst>
        </pc:grpChg>
        <pc:picChg chg="del">
          <ac:chgData name="Camille Cherques" userId="af3b1c3a-b1b1-4291-b8fb-dc3d56006725" providerId="ADAL" clId="{8AF5D990-CA8C-4A9A-BFB3-2BA070B4175F}" dt="2026-03-18T10:18:56.311" v="2741" actId="478"/>
          <ac:picMkLst>
            <pc:docMk/>
            <pc:sldMk cId="1518469834" sldId="3795"/>
            <ac:picMk id="13" creationId="{ADDA1E49-06F5-B621-0127-1FEE5AA7F440}"/>
          </ac:picMkLst>
        </pc:picChg>
        <pc:picChg chg="add mod">
          <ac:chgData name="Camille Cherques" userId="af3b1c3a-b1b1-4291-b8fb-dc3d56006725" providerId="ADAL" clId="{8AF5D990-CA8C-4A9A-BFB3-2BA070B4175F}" dt="2026-03-18T10:19:06.595" v="2748" actId="1076"/>
          <ac:picMkLst>
            <pc:docMk/>
            <pc:sldMk cId="1518469834" sldId="3795"/>
            <ac:picMk id="14" creationId="{F1DA55AF-98A7-C71C-B874-D419E0BD214D}"/>
          </ac:picMkLst>
        </pc:picChg>
        <pc:picChg chg="del">
          <ac:chgData name="Camille Cherques" userId="af3b1c3a-b1b1-4291-b8fb-dc3d56006725" providerId="ADAL" clId="{8AF5D990-CA8C-4A9A-BFB3-2BA070B4175F}" dt="2026-03-18T10:18:57.912" v="2743" actId="478"/>
          <ac:picMkLst>
            <pc:docMk/>
            <pc:sldMk cId="1518469834" sldId="3795"/>
            <ac:picMk id="17" creationId="{CC1BE821-92B0-9F09-90FF-6B8E75B8A0E1}"/>
          </ac:picMkLst>
        </pc:picChg>
        <pc:picChg chg="del">
          <ac:chgData name="Camille Cherques" userId="af3b1c3a-b1b1-4291-b8fb-dc3d56006725" providerId="ADAL" clId="{8AF5D990-CA8C-4A9A-BFB3-2BA070B4175F}" dt="2026-03-18T10:18:59.115" v="2744" actId="478"/>
          <ac:picMkLst>
            <pc:docMk/>
            <pc:sldMk cId="1518469834" sldId="3795"/>
            <ac:picMk id="21" creationId="{39977585-5E76-FF1E-E6AE-333713295DED}"/>
          </ac:picMkLst>
        </pc:picChg>
        <pc:picChg chg="del">
          <ac:chgData name="Camille Cherques" userId="af3b1c3a-b1b1-4291-b8fb-dc3d56006725" providerId="ADAL" clId="{8AF5D990-CA8C-4A9A-BFB3-2BA070B4175F}" dt="2026-03-18T10:18:56.311" v="2741" actId="478"/>
          <ac:picMkLst>
            <pc:docMk/>
            <pc:sldMk cId="1518469834" sldId="3795"/>
            <ac:picMk id="22" creationId="{8D8C1C5A-4313-584A-2A85-028BF92945DF}"/>
          </ac:picMkLst>
        </pc:picChg>
      </pc:sldChg>
      <pc:sldChg chg="del">
        <pc:chgData name="Camille Cherques" userId="af3b1c3a-b1b1-4291-b8fb-dc3d56006725" providerId="ADAL" clId="{8AF5D990-CA8C-4A9A-BFB3-2BA070B4175F}" dt="2026-03-18T10:11:06.877" v="2659" actId="47"/>
        <pc:sldMkLst>
          <pc:docMk/>
          <pc:sldMk cId="1901068448" sldId="3795"/>
        </pc:sldMkLst>
      </pc:sldChg>
      <pc:sldChg chg="del">
        <pc:chgData name="Camille Cherques" userId="af3b1c3a-b1b1-4291-b8fb-dc3d56006725" providerId="ADAL" clId="{8AF5D990-CA8C-4A9A-BFB3-2BA070B4175F}" dt="2026-03-18T10:11:09.829" v="2660" actId="47"/>
        <pc:sldMkLst>
          <pc:docMk/>
          <pc:sldMk cId="1015416540" sldId="37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A97D6-5A70-4ABB-8E8C-E2A024496CB6}" type="datetimeFigureOut">
              <a:rPr lang="en-GB" smtClean="0"/>
              <a:t>18/03/2026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709473-1C32-4AE6-A383-FB160C66639C}" type="slidenum">
              <a:rPr lang="en-GB" smtClean="0"/>
              <a:t>‹N°›</a:t>
            </a:fld>
            <a:endParaRPr lang="en-GB"/>
          </a:p>
        </p:txBody>
      </p:sp>
    </p:spTree>
    <p:extLst>
      <p:ext uri="{BB962C8B-B14F-4D97-AF65-F5344CB8AC3E}">
        <p14:creationId xmlns:p14="http://schemas.microsoft.com/office/powerpoint/2010/main" val="1217727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F709473-1C32-4AE6-A383-FB160C66639C}" type="slidenum">
              <a:rPr lang="en-GB" smtClean="0"/>
              <a:t>1</a:t>
            </a:fld>
            <a:endParaRPr lang="en-GB"/>
          </a:p>
        </p:txBody>
      </p:sp>
    </p:spTree>
    <p:extLst>
      <p:ext uri="{BB962C8B-B14F-4D97-AF65-F5344CB8AC3E}">
        <p14:creationId xmlns:p14="http://schemas.microsoft.com/office/powerpoint/2010/main" val="3329803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709473-1C32-4AE6-A383-FB160C66639C}" type="slidenum">
              <a:rPr lang="en-GB" smtClean="0"/>
              <a:t>16</a:t>
            </a:fld>
            <a:endParaRPr lang="en-GB"/>
          </a:p>
        </p:txBody>
      </p:sp>
    </p:spTree>
    <p:extLst>
      <p:ext uri="{BB962C8B-B14F-4D97-AF65-F5344CB8AC3E}">
        <p14:creationId xmlns:p14="http://schemas.microsoft.com/office/powerpoint/2010/main" val="823908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709473-1C32-4AE6-A383-FB160C66639C}" type="slidenum">
              <a:rPr lang="en-GB" smtClean="0"/>
              <a:t>17</a:t>
            </a:fld>
            <a:endParaRPr lang="en-GB"/>
          </a:p>
        </p:txBody>
      </p:sp>
    </p:spTree>
    <p:extLst>
      <p:ext uri="{BB962C8B-B14F-4D97-AF65-F5344CB8AC3E}">
        <p14:creationId xmlns:p14="http://schemas.microsoft.com/office/powerpoint/2010/main" val="3064289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a:t>Background information for those who are not familiar with GEO Blue Planet</a:t>
            </a:r>
          </a:p>
          <a:p>
            <a:r>
              <a:rPr lang="en-US"/>
              <a:t>Bridging the gap between data and decision making</a:t>
            </a:r>
          </a:p>
          <a:p>
            <a:r>
              <a:rPr lang="en-US"/>
              <a:t>Co-designed and data-based information for decision makers</a:t>
            </a:r>
            <a:endParaRPr lang="en-GB"/>
          </a:p>
        </p:txBody>
      </p:sp>
      <p:sp>
        <p:nvSpPr>
          <p:cNvPr id="4" name="Slide Number Placeholder 3"/>
          <p:cNvSpPr>
            <a:spLocks noGrp="1"/>
          </p:cNvSpPr>
          <p:nvPr>
            <p:ph type="sldNum"/>
          </p:nvPr>
        </p:nvSpPr>
        <p:spPr/>
        <p:txBody>
          <a:bodyPr/>
          <a:lstStyle/>
          <a:p>
            <a:pPr algn="r"/>
            <a:fld id="{BBE8BF50-64C6-4168-9FC5-258870DF027C}" type="slidenum">
              <a:rPr lang="en-GB" sz="1400" b="0" strike="noStrike" spc="-1" smtClean="0">
                <a:latin typeface="Times New Roman"/>
              </a:rPr>
              <a:t>6</a:t>
            </a:fld>
            <a:endParaRPr lang="en-GB" sz="1400" b="0" strike="noStrike" spc="-1">
              <a:latin typeface="Times New Roman"/>
            </a:endParaRPr>
          </a:p>
        </p:txBody>
      </p:sp>
    </p:spTree>
    <p:extLst>
      <p:ext uri="{BB962C8B-B14F-4D97-AF65-F5344CB8AC3E}">
        <p14:creationId xmlns:p14="http://schemas.microsoft.com/office/powerpoint/2010/main" val="361392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p:nvPr>
        </p:nvSpPr>
        <p:spPr/>
        <p:txBody>
          <a:bodyPr/>
          <a:lstStyle/>
          <a:p>
            <a:pPr algn="r"/>
            <a:fld id="{BBE8BF50-64C6-4168-9FC5-258870DF027C}" type="slidenum">
              <a:rPr lang="en-GB" sz="1400" b="0" strike="noStrike" spc="-1" smtClean="0">
                <a:latin typeface="Times New Roman"/>
              </a:rPr>
              <a:t>7</a:t>
            </a:fld>
            <a:endParaRPr lang="en-GB" sz="1400" b="0" strike="noStrike" spc="-1">
              <a:latin typeface="Times New Roman"/>
            </a:endParaRPr>
          </a:p>
        </p:txBody>
      </p:sp>
    </p:spTree>
    <p:extLst>
      <p:ext uri="{BB962C8B-B14F-4D97-AF65-F5344CB8AC3E}">
        <p14:creationId xmlns:p14="http://schemas.microsoft.com/office/powerpoint/2010/main" val="1794764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A9927-BC75-46C1-A932-4FBA42C40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3C03FA-B90B-3438-ABB0-65A105CC51AA}"/>
              </a:ext>
            </a:extLst>
          </p:cNvPr>
          <p:cNvSpPr>
            <a:spLocks noGrp="1" noRot="1" noChangeAspect="1"/>
          </p:cNvSpPr>
          <p:nvPr>
            <p:ph type="sldImg"/>
          </p:nvPr>
        </p:nvSpPr>
        <p:spPr>
          <a:xfrm>
            <a:off x="217488" y="812800"/>
            <a:ext cx="7124700" cy="4008438"/>
          </a:xfrm>
        </p:spPr>
      </p:sp>
      <p:sp>
        <p:nvSpPr>
          <p:cNvPr id="3" name="Notes Placeholder 2">
            <a:extLst>
              <a:ext uri="{FF2B5EF4-FFF2-40B4-BE49-F238E27FC236}">
                <a16:creationId xmlns:a16="http://schemas.microsoft.com/office/drawing/2014/main" id="{DEE6EEC5-5B6E-5197-949A-9E328C85F9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29F8D8A-4ECC-615D-A6FF-BC2399299096}"/>
              </a:ext>
            </a:extLst>
          </p:cNvPr>
          <p:cNvSpPr>
            <a:spLocks noGrp="1"/>
          </p:cNvSpPr>
          <p:nvPr>
            <p:ph type="sldNum"/>
          </p:nvPr>
        </p:nvSpPr>
        <p:spPr/>
        <p:txBody>
          <a:bodyPr/>
          <a:lstStyle/>
          <a:p>
            <a:pPr algn="r"/>
            <a:fld id="{BBE8BF50-64C6-4168-9FC5-258870DF027C}" type="slidenum">
              <a:rPr lang="en-GB" sz="1400" b="0" strike="noStrike" spc="-1" smtClean="0">
                <a:latin typeface="Times New Roman"/>
              </a:rPr>
              <a:t>8</a:t>
            </a:fld>
            <a:endParaRPr lang="en-GB" sz="1400" b="0" strike="noStrike" spc="-1">
              <a:latin typeface="Times New Roman"/>
            </a:endParaRPr>
          </a:p>
        </p:txBody>
      </p:sp>
    </p:spTree>
    <p:extLst>
      <p:ext uri="{BB962C8B-B14F-4D97-AF65-F5344CB8AC3E}">
        <p14:creationId xmlns:p14="http://schemas.microsoft.com/office/powerpoint/2010/main" val="1184840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pPr marL="342900" lvl="0" indent="-342900" algn="just">
              <a:lnSpc>
                <a:spcPct val="107000"/>
              </a:lnSpc>
              <a:buFont typeface="Symbol" panose="05050102010706020507" pitchFamily="18" charset="2"/>
              <a:buChar char=""/>
            </a:pPr>
            <a:r>
              <a:rPr lang="en-GB" kern="10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en-GB"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ncrease the project’s visibility amongst key target audiences, highlighting the EU contribution to the G7 FSOI, GEO Blue Planet and relevant UN Ocean Decade programmes, demonstrating outcomes and wider impacts.</a:t>
            </a:r>
            <a:endParaRPr lang="fr-FR" sz="1200" kern="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GB"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a:t>
            </a:r>
            <a:r>
              <a:rPr lang="en-GB" sz="1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e</a:t>
            </a:r>
            <a:r>
              <a:rPr lang="en-GB"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Ocean observation-based solutions</a:t>
            </a:r>
            <a:r>
              <a:rPr lang="en-GB" sz="1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/applications/services</a:t>
            </a:r>
            <a:r>
              <a:rPr lang="en-GB"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in the E</a:t>
            </a:r>
            <a:r>
              <a:rPr lang="en-GB" sz="1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uropean seas and in the Atlantic Ocean, Arctic Ocean.</a:t>
            </a:r>
            <a:r>
              <a:rPr lang="en-GB"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and African coastal waters and</a:t>
            </a:r>
            <a:r>
              <a:rPr lang="en-GB"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on priority activities of </a:t>
            </a:r>
            <a:r>
              <a:rPr lang="en-GB" sz="1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WP3/G7 FSOI and WP4/GEO Blue Planet </a:t>
            </a:r>
            <a:r>
              <a:rPr lang="en-GB"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priority topics</a:t>
            </a:r>
            <a:r>
              <a:rPr lang="en-GB" sz="1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bring value to society while helping to address environmental challenges in line with GEO and Copernicus user-driven actions and relevant Ocean Decade programmes, and adapted (format, style, information) to appeal to the information needs of different stakeholder groups beyond the research marine community (blue economy actors, policy makers, local authorities, industry, entrepreneurs, social scientists)</a:t>
            </a:r>
            <a:endParaRPr lang="fr-FR" sz="1200" kern="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GB"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Showcase the EU as a global and leading actor by promoting the EU contribution to ocean observing value chain. </a:t>
            </a:r>
            <a:r>
              <a:rPr lang="en-GB" sz="1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From space and in situ ocean observing (Copernicus, marine ERICs, EOOS, </a:t>
            </a:r>
            <a:r>
              <a:rPr lang="en-GB" sz="1200" kern="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EuroGOOS</a:t>
            </a:r>
            <a:r>
              <a:rPr lang="en-GB" sz="1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to data sharing infrastructures and modelling and forecasting services (</a:t>
            </a:r>
            <a:r>
              <a:rPr lang="en-GB" sz="1200" kern="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EMODnet</a:t>
            </a:r>
            <a:r>
              <a:rPr lang="en-GB" sz="1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Copernicus Marine, </a:t>
            </a:r>
            <a:r>
              <a:rPr lang="en-GB" sz="1200" kern="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WEkEO</a:t>
            </a:r>
            <a:r>
              <a:rPr lang="en-GB" sz="1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EU DTO), to Horizon Europe R&amp;D projects enhancing components of the ocean observing value chain, the work package will work to highlight EU assets. </a:t>
            </a:r>
            <a:endParaRPr lang="fr-FR" sz="1200" kern="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Symbol" panose="05050102010706020507" pitchFamily="18" charset="2"/>
              <a:buChar char=""/>
            </a:pPr>
            <a:r>
              <a:rPr lang="en-GB" sz="1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Demonstrate</a:t>
            </a:r>
            <a:r>
              <a:rPr lang="en-GB"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socio-economic and environmental benefits</a:t>
            </a:r>
            <a:r>
              <a:rPr lang="en-GB"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of the ocean observing value chain</a:t>
            </a:r>
            <a:r>
              <a:rPr lang="en-GB" sz="1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(observation, modelling, services)</a:t>
            </a:r>
            <a:r>
              <a:rPr lang="en-GB"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to raise awareness of available Ocean observation-derived services, products and tools, identify blockages along this chain that limit the ability to deliver the necessary applications, increase uptake and use of Ocean data and information products, and increase support for sustained funding. </a:t>
            </a:r>
            <a:r>
              <a:rPr lang="en-GB" sz="1200" kern="100">
                <a:effectLst/>
                <a:latin typeface="Calibri" panose="020F0502020204030204" pitchFamily="34" charset="0"/>
                <a:ea typeface="Calibri" panose="020F0502020204030204" pitchFamily="34" charset="0"/>
                <a:cs typeface="Calibri" panose="020F0502020204030204" pitchFamily="34" charset="0"/>
              </a:rPr>
              <a:t>Explain and demonstrate the value of sustained ocean and coastal observations for society.</a:t>
            </a:r>
            <a:endParaRPr lang="fr-FR" sz="1200" kern="100">
              <a:effectLst/>
              <a:latin typeface="Calibri" panose="020F0502020204030204" pitchFamily="34" charset="0"/>
              <a:ea typeface="Calibri" panose="020F0502020204030204" pitchFamily="34" charset="0"/>
              <a:cs typeface="Arial" panose="020B0604020202020204" pitchFamily="34" charset="0"/>
            </a:endParaRPr>
          </a:p>
          <a:p>
            <a:pPr marR="69850" algn="just">
              <a:lnSpc>
                <a:spcPct val="107000"/>
              </a:lnSpc>
              <a:spcBef>
                <a:spcPts val="95"/>
              </a:spcBef>
              <a:spcAft>
                <a:spcPts val="0"/>
              </a:spcAft>
            </a:pPr>
            <a:r>
              <a:rPr lang="en-GB" sz="1200">
                <a:solidFill>
                  <a:srgbClr val="000000"/>
                </a:solidFill>
                <a:effectLst/>
                <a:latin typeface="Calibri" panose="020F0502020204030204" pitchFamily="34" charset="0"/>
                <a:ea typeface="Arial" panose="020B0604020202020204" pitchFamily="34" charset="0"/>
              </a:rPr>
              <a:t> </a:t>
            </a:r>
            <a:endParaRPr lang="fr-FR" sz="1200">
              <a:effectLst/>
              <a:latin typeface="Arial" panose="020B0604020202020204" pitchFamily="34" charset="0"/>
              <a:ea typeface="Arial" panose="020B0604020202020204" pitchFamily="34" charset="0"/>
            </a:endParaRPr>
          </a:p>
          <a:p>
            <a:endParaRPr lang="fr-FR"/>
          </a:p>
        </p:txBody>
      </p:sp>
      <p:sp>
        <p:nvSpPr>
          <p:cNvPr id="4" name="Espace réservé du numéro de diapositive 3"/>
          <p:cNvSpPr>
            <a:spLocks noGrp="1"/>
          </p:cNvSpPr>
          <p:nvPr>
            <p:ph type="sldNum"/>
          </p:nvPr>
        </p:nvSpPr>
        <p:spPr/>
        <p:txBody>
          <a:bodyPr/>
          <a:lstStyle/>
          <a:p>
            <a:pPr algn="r"/>
            <a:fld id="{BBE8BF50-64C6-4168-9FC5-258870DF027C}" type="slidenum">
              <a:rPr lang="en-GB" sz="1400" b="0" strike="noStrike" spc="-1" smtClean="0">
                <a:latin typeface="Times New Roman"/>
              </a:rPr>
              <a:t>10</a:t>
            </a:fld>
            <a:endParaRPr lang="en-GB" sz="1400" b="0" strike="noStrike" spc="-1">
              <a:latin typeface="Times New Roman"/>
            </a:endParaRPr>
          </a:p>
        </p:txBody>
      </p:sp>
    </p:spTree>
    <p:extLst>
      <p:ext uri="{BB962C8B-B14F-4D97-AF65-F5344CB8AC3E}">
        <p14:creationId xmlns:p14="http://schemas.microsoft.com/office/powerpoint/2010/main" val="1528962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709473-1C32-4AE6-A383-FB160C66639C}" type="slidenum">
              <a:rPr lang="en-GB" smtClean="0"/>
              <a:t>12</a:t>
            </a:fld>
            <a:endParaRPr lang="en-GB"/>
          </a:p>
        </p:txBody>
      </p:sp>
    </p:spTree>
    <p:extLst>
      <p:ext uri="{BB962C8B-B14F-4D97-AF65-F5344CB8AC3E}">
        <p14:creationId xmlns:p14="http://schemas.microsoft.com/office/powerpoint/2010/main" val="3219134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709473-1C32-4AE6-A383-FB160C66639C}" type="slidenum">
              <a:rPr lang="en-GB" smtClean="0"/>
              <a:t>13</a:t>
            </a:fld>
            <a:endParaRPr lang="en-GB"/>
          </a:p>
        </p:txBody>
      </p:sp>
    </p:spTree>
    <p:extLst>
      <p:ext uri="{BB962C8B-B14F-4D97-AF65-F5344CB8AC3E}">
        <p14:creationId xmlns:p14="http://schemas.microsoft.com/office/powerpoint/2010/main" val="3517838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709473-1C32-4AE6-A383-FB160C66639C}" type="slidenum">
              <a:rPr lang="en-GB" smtClean="0"/>
              <a:t>14</a:t>
            </a:fld>
            <a:endParaRPr lang="en-GB"/>
          </a:p>
        </p:txBody>
      </p:sp>
    </p:spTree>
    <p:extLst>
      <p:ext uri="{BB962C8B-B14F-4D97-AF65-F5344CB8AC3E}">
        <p14:creationId xmlns:p14="http://schemas.microsoft.com/office/powerpoint/2010/main" val="2629112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709473-1C32-4AE6-A383-FB160C66639C}" type="slidenum">
              <a:rPr lang="en-GB" smtClean="0"/>
              <a:t>15</a:t>
            </a:fld>
            <a:endParaRPr lang="en-GB"/>
          </a:p>
        </p:txBody>
      </p:sp>
    </p:spTree>
    <p:extLst>
      <p:ext uri="{BB962C8B-B14F-4D97-AF65-F5344CB8AC3E}">
        <p14:creationId xmlns:p14="http://schemas.microsoft.com/office/powerpoint/2010/main" val="386360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49F178D5-F355-72A6-BAED-AEE6EECF70DF}"/>
              </a:ext>
            </a:extLst>
          </p:cNvPr>
          <p:cNvSpPr>
            <a:spLocks noGrp="1"/>
          </p:cNvSpPr>
          <p:nvPr>
            <p:ph type="pic" sz="quarter" idx="18"/>
          </p:nvPr>
        </p:nvSpPr>
        <p:spPr>
          <a:xfrm>
            <a:off x="-1" y="0"/>
            <a:ext cx="7843521" cy="6858001"/>
          </a:xfrm>
          <a:custGeom>
            <a:avLst/>
            <a:gdLst>
              <a:gd name="connsiteX0" fmla="*/ 0 w 7843521"/>
              <a:gd name="connsiteY0" fmla="*/ 0 h 6858001"/>
              <a:gd name="connsiteX1" fmla="*/ 7843521 w 7843521"/>
              <a:gd name="connsiteY1" fmla="*/ 0 h 6858001"/>
              <a:gd name="connsiteX2" fmla="*/ 6680290 w 7843521"/>
              <a:gd name="connsiteY2" fmla="*/ 2154556 h 6858001"/>
              <a:gd name="connsiteX3" fmla="*/ 5629691 w 7843521"/>
              <a:gd name="connsiteY3" fmla="*/ 1545208 h 6858001"/>
              <a:gd name="connsiteX4" fmla="*/ 5629691 w 7843521"/>
              <a:gd name="connsiteY4" fmla="*/ 3493842 h 6858001"/>
              <a:gd name="connsiteX5" fmla="*/ 6106538 w 7843521"/>
              <a:gd name="connsiteY5" fmla="*/ 3217271 h 6858001"/>
              <a:gd name="connsiteX6" fmla="*/ 4140931 w 7843521"/>
              <a:gd name="connsiteY6" fmla="*/ 6858001 h 6858001"/>
              <a:gd name="connsiteX7" fmla="*/ 0 w 7843521"/>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3521" h="6858001">
                <a:moveTo>
                  <a:pt x="0" y="0"/>
                </a:moveTo>
                <a:lnTo>
                  <a:pt x="7843521" y="0"/>
                </a:lnTo>
                <a:lnTo>
                  <a:pt x="6680290" y="2154556"/>
                </a:lnTo>
                <a:lnTo>
                  <a:pt x="5629691" y="1545208"/>
                </a:lnTo>
                <a:lnTo>
                  <a:pt x="5629691" y="3493842"/>
                </a:lnTo>
                <a:lnTo>
                  <a:pt x="6106538" y="3217271"/>
                </a:lnTo>
                <a:lnTo>
                  <a:pt x="4140931" y="6858001"/>
                </a:lnTo>
                <a:lnTo>
                  <a:pt x="0" y="6858001"/>
                </a:lnTo>
                <a:close/>
              </a:path>
            </a:pathLst>
          </a:custGeom>
        </p:spPr>
        <p:txBody>
          <a:bodyPr wrap="square">
            <a:noAutofit/>
          </a:bodyPr>
          <a:lstStyle/>
          <a:p>
            <a:endParaRPr lang="en-PT"/>
          </a:p>
        </p:txBody>
      </p:sp>
      <p:sp>
        <p:nvSpPr>
          <p:cNvPr id="18" name="Text Placeholder 15">
            <a:extLst>
              <a:ext uri="{FF2B5EF4-FFF2-40B4-BE49-F238E27FC236}">
                <a16:creationId xmlns:a16="http://schemas.microsoft.com/office/drawing/2014/main" id="{68647A60-B18C-7080-CCCA-44989E1B2596}"/>
              </a:ext>
            </a:extLst>
          </p:cNvPr>
          <p:cNvSpPr>
            <a:spLocks noGrp="1"/>
          </p:cNvSpPr>
          <p:nvPr>
            <p:ph type="body" sz="quarter" idx="15" hasCustomPrompt="1"/>
          </p:nvPr>
        </p:nvSpPr>
        <p:spPr>
          <a:xfrm>
            <a:off x="7598262" y="5388379"/>
            <a:ext cx="3330633" cy="393926"/>
          </a:xfrm>
          <a:prstGeom prst="rect">
            <a:avLst/>
          </a:prstGeom>
        </p:spPr>
        <p:txBody>
          <a:bodyPr/>
          <a:lstStyle>
            <a:lvl1pPr marL="0" indent="0" algn="l">
              <a:buNone/>
              <a:defRPr sz="2000" b="1">
                <a:solidFill>
                  <a:srgbClr val="6EAAB4"/>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stStyle>
          <a:p>
            <a:pPr lvl="0"/>
            <a:r>
              <a:rPr lang="en-GB"/>
              <a:t>Presenter Name</a:t>
            </a:r>
          </a:p>
        </p:txBody>
      </p:sp>
      <p:sp>
        <p:nvSpPr>
          <p:cNvPr id="19" name="Text Placeholder 15">
            <a:extLst>
              <a:ext uri="{FF2B5EF4-FFF2-40B4-BE49-F238E27FC236}">
                <a16:creationId xmlns:a16="http://schemas.microsoft.com/office/drawing/2014/main" id="{55C0C6F7-A41B-2D53-821D-F18C7B267329}"/>
              </a:ext>
            </a:extLst>
          </p:cNvPr>
          <p:cNvSpPr>
            <a:spLocks noGrp="1"/>
          </p:cNvSpPr>
          <p:nvPr>
            <p:ph type="body" sz="quarter" idx="16" hasCustomPrompt="1"/>
          </p:nvPr>
        </p:nvSpPr>
        <p:spPr>
          <a:xfrm>
            <a:off x="7598262" y="5804567"/>
            <a:ext cx="3330632" cy="393927"/>
          </a:xfrm>
          <a:prstGeom prst="rect">
            <a:avLst/>
          </a:prstGeom>
        </p:spPr>
        <p:txBody>
          <a:bodyPr/>
          <a:lstStyle>
            <a:lvl1pPr marL="0" indent="0" algn="l">
              <a:buNone/>
              <a:defRPr sz="1800" b="0">
                <a:solidFill>
                  <a:srgbClr val="6EAAB4"/>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stStyle>
          <a:p>
            <a:pPr lvl="0"/>
            <a:r>
              <a:rPr lang="en-GB"/>
              <a:t>Presenter title</a:t>
            </a:r>
          </a:p>
        </p:txBody>
      </p:sp>
      <p:sp>
        <p:nvSpPr>
          <p:cNvPr id="5" name="Text Placeholder 15">
            <a:extLst>
              <a:ext uri="{FF2B5EF4-FFF2-40B4-BE49-F238E27FC236}">
                <a16:creationId xmlns:a16="http://schemas.microsoft.com/office/drawing/2014/main" id="{D824CF74-B797-019D-2D4E-E22DA8B9EC79}"/>
              </a:ext>
            </a:extLst>
          </p:cNvPr>
          <p:cNvSpPr>
            <a:spLocks noGrp="1"/>
          </p:cNvSpPr>
          <p:nvPr>
            <p:ph type="body" sz="quarter" idx="17" hasCustomPrompt="1"/>
          </p:nvPr>
        </p:nvSpPr>
        <p:spPr>
          <a:xfrm>
            <a:off x="7598262" y="6210984"/>
            <a:ext cx="3330632" cy="393925"/>
          </a:xfrm>
          <a:prstGeom prst="rect">
            <a:avLst/>
          </a:prstGeom>
        </p:spPr>
        <p:txBody>
          <a:bodyPr/>
          <a:lstStyle>
            <a:lvl1pPr marL="0" indent="0" algn="l">
              <a:buNone/>
              <a:defRPr sz="1400" b="0">
                <a:solidFill>
                  <a:srgbClr val="6EAAB4"/>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stStyle>
          <a:p>
            <a:pPr lvl="0"/>
            <a:r>
              <a:rPr lang="en-GB"/>
              <a:t>Date</a:t>
            </a:r>
          </a:p>
        </p:txBody>
      </p:sp>
      <p:pic>
        <p:nvPicPr>
          <p:cNvPr id="2" name="Picture 1">
            <a:extLst>
              <a:ext uri="{FF2B5EF4-FFF2-40B4-BE49-F238E27FC236}">
                <a16:creationId xmlns:a16="http://schemas.microsoft.com/office/drawing/2014/main" id="{D1E2396D-A000-8F68-D22A-766ABFA5F2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8128" y="501935"/>
            <a:ext cx="1867150" cy="1258789"/>
          </a:xfrm>
          <a:prstGeom prst="rect">
            <a:avLst/>
          </a:prstGeom>
        </p:spPr>
      </p:pic>
      <p:sp>
        <p:nvSpPr>
          <p:cNvPr id="4" name="Text Placeholder 12">
            <a:extLst>
              <a:ext uri="{FF2B5EF4-FFF2-40B4-BE49-F238E27FC236}">
                <a16:creationId xmlns:a16="http://schemas.microsoft.com/office/drawing/2014/main" id="{B1E3745D-2467-D347-2D9C-93470DC2673B}"/>
              </a:ext>
            </a:extLst>
          </p:cNvPr>
          <p:cNvSpPr>
            <a:spLocks noGrp="1"/>
          </p:cNvSpPr>
          <p:nvPr>
            <p:ph type="body" sz="quarter" idx="11" hasCustomPrompt="1"/>
          </p:nvPr>
        </p:nvSpPr>
        <p:spPr>
          <a:xfrm>
            <a:off x="6885161" y="2814003"/>
            <a:ext cx="4880118" cy="2261062"/>
          </a:xfrm>
          <a:prstGeom prst="rect">
            <a:avLst/>
          </a:prstGeom>
        </p:spPr>
        <p:txBody>
          <a:bodyPr/>
          <a:lstStyle>
            <a:lvl1pPr marL="0" indent="0">
              <a:buNone/>
              <a:defRPr sz="40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STYLE</a:t>
            </a:r>
            <a:endParaRPr lang="en-PT"/>
          </a:p>
        </p:txBody>
      </p:sp>
      <p:sp>
        <p:nvSpPr>
          <p:cNvPr id="26" name="Rectangle 25">
            <a:extLst>
              <a:ext uri="{FF2B5EF4-FFF2-40B4-BE49-F238E27FC236}">
                <a16:creationId xmlns:a16="http://schemas.microsoft.com/office/drawing/2014/main" id="{2F360BB2-7CDF-60FA-A200-B74CD25E7B26}"/>
              </a:ext>
            </a:extLst>
          </p:cNvPr>
          <p:cNvSpPr/>
          <p:nvPr userDrawn="1"/>
        </p:nvSpPr>
        <p:spPr>
          <a:xfrm rot="18900000">
            <a:off x="7142941" y="5400435"/>
            <a:ext cx="287602" cy="287602"/>
          </a:xfrm>
          <a:prstGeom prst="rect">
            <a:avLst/>
          </a:prstGeom>
          <a:solidFill>
            <a:srgbClr val="6EA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8" name="Triangle 37">
            <a:extLst>
              <a:ext uri="{FF2B5EF4-FFF2-40B4-BE49-F238E27FC236}">
                <a16:creationId xmlns:a16="http://schemas.microsoft.com/office/drawing/2014/main" id="{E82F9852-43C4-0033-3085-05F20175B96B}"/>
              </a:ext>
            </a:extLst>
          </p:cNvPr>
          <p:cNvSpPr/>
          <p:nvPr userDrawn="1"/>
        </p:nvSpPr>
        <p:spPr>
          <a:xfrm rot="5400000">
            <a:off x="5495301" y="1679595"/>
            <a:ext cx="1948633" cy="1679856"/>
          </a:xfrm>
          <a:prstGeom prst="triangle">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1855204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1">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A4A103E5-CB14-2991-4F2E-5B9E3B353A5E}"/>
              </a:ext>
            </a:extLst>
          </p:cNvPr>
          <p:cNvSpPr>
            <a:spLocks noGrp="1"/>
          </p:cNvSpPr>
          <p:nvPr>
            <p:ph type="body" sz="quarter" idx="11" hasCustomPrompt="1"/>
          </p:nvPr>
        </p:nvSpPr>
        <p:spPr>
          <a:xfrm>
            <a:off x="536084" y="615193"/>
            <a:ext cx="8705997" cy="110095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pic>
        <p:nvPicPr>
          <p:cNvPr id="4" name="Picture 2">
            <a:extLst>
              <a:ext uri="{FF2B5EF4-FFF2-40B4-BE49-F238E27FC236}">
                <a16:creationId xmlns:a16="http://schemas.microsoft.com/office/drawing/2014/main" id="{2F252A6D-7C47-78B8-7457-7AD1616456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615193"/>
            <a:ext cx="834293" cy="562461"/>
          </a:xfrm>
          <a:prstGeom prst="rect">
            <a:avLst/>
          </a:prstGeom>
        </p:spPr>
      </p:pic>
    </p:spTree>
    <p:extLst>
      <p:ext uri="{BB962C8B-B14F-4D97-AF65-F5344CB8AC3E}">
        <p14:creationId xmlns:p14="http://schemas.microsoft.com/office/powerpoint/2010/main" val="1101305132"/>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A296220-AFDA-35B3-E114-0D220A18DA02}"/>
              </a:ext>
            </a:extLst>
          </p:cNvPr>
          <p:cNvSpPr>
            <a:spLocks noGrp="1"/>
          </p:cNvSpPr>
          <p:nvPr>
            <p:ph type="pic" sz="quarter" idx="15"/>
          </p:nvPr>
        </p:nvSpPr>
        <p:spPr>
          <a:xfrm>
            <a:off x="8087942" y="1941830"/>
            <a:ext cx="3562786" cy="3558454"/>
          </a:xfrm>
          <a:custGeom>
            <a:avLst/>
            <a:gdLst>
              <a:gd name="connsiteX0" fmla="*/ 0 w 3562786"/>
              <a:gd name="connsiteY0" fmla="*/ 0 h 3558454"/>
              <a:gd name="connsiteX1" fmla="*/ 3562786 w 3562786"/>
              <a:gd name="connsiteY1" fmla="*/ 0 h 3558454"/>
              <a:gd name="connsiteX2" fmla="*/ 3562786 w 3562786"/>
              <a:gd name="connsiteY2" fmla="*/ 3558454 h 3558454"/>
              <a:gd name="connsiteX3" fmla="*/ 545285 w 3562786"/>
              <a:gd name="connsiteY3" fmla="*/ 3558454 h 3558454"/>
              <a:gd name="connsiteX4" fmla="*/ 559884 w 3562786"/>
              <a:gd name="connsiteY4" fmla="*/ 3546409 h 3558454"/>
              <a:gd name="connsiteX5" fmla="*/ 703360 w 3562786"/>
              <a:gd name="connsiteY5" fmla="*/ 3200028 h 3558454"/>
              <a:gd name="connsiteX6" fmla="*/ 213503 w 3562786"/>
              <a:gd name="connsiteY6" fmla="*/ 2710171 h 3558454"/>
              <a:gd name="connsiteX7" fmla="*/ 22828 w 3562786"/>
              <a:gd name="connsiteY7" fmla="*/ 2748666 h 3558454"/>
              <a:gd name="connsiteX8" fmla="*/ 0 w 3562786"/>
              <a:gd name="connsiteY8" fmla="*/ 2761057 h 355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2786" h="3558454">
                <a:moveTo>
                  <a:pt x="0" y="0"/>
                </a:moveTo>
                <a:lnTo>
                  <a:pt x="3562786" y="0"/>
                </a:lnTo>
                <a:lnTo>
                  <a:pt x="3562786" y="3558454"/>
                </a:lnTo>
                <a:lnTo>
                  <a:pt x="545285" y="3558454"/>
                </a:lnTo>
                <a:lnTo>
                  <a:pt x="559884" y="3546409"/>
                </a:lnTo>
                <a:cubicBezTo>
                  <a:pt x="648531" y="3457763"/>
                  <a:pt x="703360" y="3335299"/>
                  <a:pt x="703360" y="3200028"/>
                </a:cubicBezTo>
                <a:cubicBezTo>
                  <a:pt x="703360" y="2929487"/>
                  <a:pt x="484044" y="2710171"/>
                  <a:pt x="213503" y="2710171"/>
                </a:cubicBezTo>
                <a:cubicBezTo>
                  <a:pt x="145868" y="2710171"/>
                  <a:pt x="81434" y="2723878"/>
                  <a:pt x="22828" y="2748666"/>
                </a:cubicBezTo>
                <a:lnTo>
                  <a:pt x="0" y="2761057"/>
                </a:lnTo>
                <a:close/>
              </a:path>
            </a:pathLst>
          </a:custGeom>
        </p:spPr>
        <p:txBody>
          <a:bodyPr wrap="square">
            <a:noAutofit/>
          </a:bodyPr>
          <a:lstStyle/>
          <a:p>
            <a:endParaRPr lang="en-PT"/>
          </a:p>
        </p:txBody>
      </p:sp>
      <p:sp>
        <p:nvSpPr>
          <p:cNvPr id="15" name="Oval 14">
            <a:extLst>
              <a:ext uri="{FF2B5EF4-FFF2-40B4-BE49-F238E27FC236}">
                <a16:creationId xmlns:a16="http://schemas.microsoft.com/office/drawing/2014/main" id="{8BB55C03-C4A0-2504-3972-B0AE8E7E8CE0}"/>
              </a:ext>
            </a:extLst>
          </p:cNvPr>
          <p:cNvSpPr/>
          <p:nvPr userDrawn="1"/>
        </p:nvSpPr>
        <p:spPr>
          <a:xfrm>
            <a:off x="7811588" y="4652001"/>
            <a:ext cx="979714" cy="979714"/>
          </a:xfrm>
          <a:prstGeom prst="ellipse">
            <a:avLst/>
          </a:prstGeom>
          <a:solidFill>
            <a:srgbClr val="6EA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9" name="Text Placeholder 12">
            <a:extLst>
              <a:ext uri="{FF2B5EF4-FFF2-40B4-BE49-F238E27FC236}">
                <a16:creationId xmlns:a16="http://schemas.microsoft.com/office/drawing/2014/main" id="{FE93C4D3-0D70-631D-748F-8E31EF6B48B6}"/>
              </a:ext>
            </a:extLst>
          </p:cNvPr>
          <p:cNvSpPr>
            <a:spLocks noGrp="1"/>
          </p:cNvSpPr>
          <p:nvPr>
            <p:ph type="body" sz="quarter" idx="11" hasCustomPrompt="1"/>
          </p:nvPr>
        </p:nvSpPr>
        <p:spPr>
          <a:xfrm>
            <a:off x="535975" y="615193"/>
            <a:ext cx="8705997" cy="110095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4" name="Text Placeholder 5">
            <a:extLst>
              <a:ext uri="{FF2B5EF4-FFF2-40B4-BE49-F238E27FC236}">
                <a16:creationId xmlns:a16="http://schemas.microsoft.com/office/drawing/2014/main" id="{505E59E7-7B33-5EB4-4AEA-8999799F3054}"/>
              </a:ext>
            </a:extLst>
          </p:cNvPr>
          <p:cNvSpPr>
            <a:spLocks noGrp="1"/>
          </p:cNvSpPr>
          <p:nvPr>
            <p:ph type="body" sz="quarter" idx="12"/>
          </p:nvPr>
        </p:nvSpPr>
        <p:spPr>
          <a:xfrm>
            <a:off x="535975" y="1941830"/>
            <a:ext cx="5264150" cy="4485891"/>
          </a:xfrm>
          <a:prstGeom prst="rect">
            <a:avLst/>
          </a:prstGeom>
        </p:spPr>
        <p:txBody>
          <a:bodyPr/>
          <a:lstStyle>
            <a:lvl1pPr marL="228600" indent="-228600">
              <a:lnSpc>
                <a:spcPct val="110000"/>
              </a:lnSpc>
              <a:spcAft>
                <a:spcPts val="1500"/>
              </a:spcAft>
              <a:buClr>
                <a:srgbClr val="34BFA0"/>
              </a:buClr>
              <a:buFont typeface="Arial" panose="020B0604020202020204" pitchFamily="34" charset="0"/>
              <a:buChar char="•"/>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nSpc>
                <a:spcPct val="110000"/>
              </a:lnSpc>
              <a:spcAft>
                <a:spcPts val="1500"/>
              </a:spcAft>
              <a:buClr>
                <a:srgbClr val="34BFA0"/>
              </a:buClr>
              <a:buFont typeface="Arial" panose="020B0604020202020204" pitchFamily="34" charset="0"/>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110000"/>
              </a:lnSpc>
              <a:spcAft>
                <a:spcPts val="1500"/>
              </a:spcAft>
              <a:buClr>
                <a:srgbClr val="34BFA0"/>
              </a:buClr>
              <a:buFont typeface="Arial" panose="020B0604020202020204" pitchFamily="34" charset="0"/>
              <a:buChar char="•"/>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2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2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a:p>
            <a:pPr lvl="1"/>
            <a:r>
              <a:rPr lang="en-GB"/>
              <a:t>Second level</a:t>
            </a:r>
          </a:p>
          <a:p>
            <a:pPr lvl="2"/>
            <a:r>
              <a:rPr lang="en-GB"/>
              <a:t>Third level</a:t>
            </a:r>
          </a:p>
        </p:txBody>
      </p:sp>
      <p:sp>
        <p:nvSpPr>
          <p:cNvPr id="5" name="Text Placeholder 5">
            <a:extLst>
              <a:ext uri="{FF2B5EF4-FFF2-40B4-BE49-F238E27FC236}">
                <a16:creationId xmlns:a16="http://schemas.microsoft.com/office/drawing/2014/main" id="{20009FD1-4E7B-D669-3313-5483FB84EC91}"/>
              </a:ext>
            </a:extLst>
          </p:cNvPr>
          <p:cNvSpPr>
            <a:spLocks noGrp="1"/>
          </p:cNvSpPr>
          <p:nvPr>
            <p:ph type="body" sz="quarter" idx="14" hasCustomPrompt="1"/>
          </p:nvPr>
        </p:nvSpPr>
        <p:spPr>
          <a:xfrm>
            <a:off x="8022625" y="5714158"/>
            <a:ext cx="2520967" cy="699327"/>
          </a:xfrm>
          <a:prstGeom prst="rect">
            <a:avLst/>
          </a:prstGeom>
        </p:spPr>
        <p:txBody>
          <a:bodyPr/>
          <a:lstStyle>
            <a:lvl1pPr marL="0" indent="0">
              <a:buClr>
                <a:srgbClr val="008C7D"/>
              </a:buClr>
              <a:buFontTx/>
              <a:buNone/>
              <a:defRPr sz="13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a:t>
            </a:r>
          </a:p>
        </p:txBody>
      </p:sp>
      <p:pic>
        <p:nvPicPr>
          <p:cNvPr id="6" name="Picture 2">
            <a:extLst>
              <a:ext uri="{FF2B5EF4-FFF2-40B4-BE49-F238E27FC236}">
                <a16:creationId xmlns:a16="http://schemas.microsoft.com/office/drawing/2014/main" id="{EF188AA0-2C0A-B2ED-1905-A139B93C16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5859284"/>
            <a:ext cx="834293" cy="562461"/>
          </a:xfrm>
          <a:prstGeom prst="rect">
            <a:avLst/>
          </a:prstGeom>
        </p:spPr>
      </p:pic>
    </p:spTree>
    <p:extLst>
      <p:ext uri="{BB962C8B-B14F-4D97-AF65-F5344CB8AC3E}">
        <p14:creationId xmlns:p14="http://schemas.microsoft.com/office/powerpoint/2010/main" val="54368306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image slid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4A1DB24-0C32-E172-C7BF-D0FD7A0FF4B6}"/>
              </a:ext>
            </a:extLst>
          </p:cNvPr>
          <p:cNvSpPr>
            <a:spLocks noGrp="1"/>
          </p:cNvSpPr>
          <p:nvPr>
            <p:ph type="pic" sz="quarter" idx="15"/>
          </p:nvPr>
        </p:nvSpPr>
        <p:spPr>
          <a:xfrm>
            <a:off x="8087942" y="1941830"/>
            <a:ext cx="3562786" cy="3558454"/>
          </a:xfrm>
          <a:custGeom>
            <a:avLst/>
            <a:gdLst>
              <a:gd name="connsiteX0" fmla="*/ 0 w 3562786"/>
              <a:gd name="connsiteY0" fmla="*/ 0 h 3558454"/>
              <a:gd name="connsiteX1" fmla="*/ 3562786 w 3562786"/>
              <a:gd name="connsiteY1" fmla="*/ 0 h 3558454"/>
              <a:gd name="connsiteX2" fmla="*/ 3562786 w 3562786"/>
              <a:gd name="connsiteY2" fmla="*/ 3558454 h 3558454"/>
              <a:gd name="connsiteX3" fmla="*/ 545285 w 3562786"/>
              <a:gd name="connsiteY3" fmla="*/ 3558454 h 3558454"/>
              <a:gd name="connsiteX4" fmla="*/ 559884 w 3562786"/>
              <a:gd name="connsiteY4" fmla="*/ 3546409 h 3558454"/>
              <a:gd name="connsiteX5" fmla="*/ 703360 w 3562786"/>
              <a:gd name="connsiteY5" fmla="*/ 3200028 h 3558454"/>
              <a:gd name="connsiteX6" fmla="*/ 213503 w 3562786"/>
              <a:gd name="connsiteY6" fmla="*/ 2710171 h 3558454"/>
              <a:gd name="connsiteX7" fmla="*/ 22828 w 3562786"/>
              <a:gd name="connsiteY7" fmla="*/ 2748666 h 3558454"/>
              <a:gd name="connsiteX8" fmla="*/ 0 w 3562786"/>
              <a:gd name="connsiteY8" fmla="*/ 2761057 h 355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2786" h="3558454">
                <a:moveTo>
                  <a:pt x="0" y="0"/>
                </a:moveTo>
                <a:lnTo>
                  <a:pt x="3562786" y="0"/>
                </a:lnTo>
                <a:lnTo>
                  <a:pt x="3562786" y="3558454"/>
                </a:lnTo>
                <a:lnTo>
                  <a:pt x="545285" y="3558454"/>
                </a:lnTo>
                <a:lnTo>
                  <a:pt x="559884" y="3546409"/>
                </a:lnTo>
                <a:cubicBezTo>
                  <a:pt x="648531" y="3457763"/>
                  <a:pt x="703360" y="3335299"/>
                  <a:pt x="703360" y="3200028"/>
                </a:cubicBezTo>
                <a:cubicBezTo>
                  <a:pt x="703360" y="2929487"/>
                  <a:pt x="484044" y="2710171"/>
                  <a:pt x="213503" y="2710171"/>
                </a:cubicBezTo>
                <a:cubicBezTo>
                  <a:pt x="145868" y="2710171"/>
                  <a:pt x="81434" y="2723878"/>
                  <a:pt x="22828" y="2748666"/>
                </a:cubicBezTo>
                <a:lnTo>
                  <a:pt x="0" y="2761057"/>
                </a:lnTo>
                <a:close/>
              </a:path>
            </a:pathLst>
          </a:custGeom>
        </p:spPr>
        <p:txBody>
          <a:bodyPr wrap="square">
            <a:noAutofit/>
          </a:bodyPr>
          <a:lstStyle/>
          <a:p>
            <a:endParaRPr lang="en-PT"/>
          </a:p>
        </p:txBody>
      </p:sp>
      <p:sp>
        <p:nvSpPr>
          <p:cNvPr id="8" name="Oval 7">
            <a:extLst>
              <a:ext uri="{FF2B5EF4-FFF2-40B4-BE49-F238E27FC236}">
                <a16:creationId xmlns:a16="http://schemas.microsoft.com/office/drawing/2014/main" id="{724D743C-7DF4-6389-1525-43B27B353F7B}"/>
              </a:ext>
            </a:extLst>
          </p:cNvPr>
          <p:cNvSpPr/>
          <p:nvPr userDrawn="1"/>
        </p:nvSpPr>
        <p:spPr>
          <a:xfrm>
            <a:off x="7811588" y="4652001"/>
            <a:ext cx="979714" cy="979714"/>
          </a:xfrm>
          <a:prstGeom prst="ellipse">
            <a:avLst/>
          </a:prstGeom>
          <a:solidFill>
            <a:srgbClr val="008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0" name="Text Placeholder 12">
            <a:extLst>
              <a:ext uri="{FF2B5EF4-FFF2-40B4-BE49-F238E27FC236}">
                <a16:creationId xmlns:a16="http://schemas.microsoft.com/office/drawing/2014/main" id="{EB6F59F9-2E78-F654-C0EA-26B6FD8D4EFD}"/>
              </a:ext>
            </a:extLst>
          </p:cNvPr>
          <p:cNvSpPr>
            <a:spLocks noGrp="1"/>
          </p:cNvSpPr>
          <p:nvPr>
            <p:ph type="body" sz="quarter" idx="11" hasCustomPrompt="1"/>
          </p:nvPr>
        </p:nvSpPr>
        <p:spPr>
          <a:xfrm>
            <a:off x="535975" y="615193"/>
            <a:ext cx="8705997" cy="110095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2" name="Text Placeholder 5">
            <a:extLst>
              <a:ext uri="{FF2B5EF4-FFF2-40B4-BE49-F238E27FC236}">
                <a16:creationId xmlns:a16="http://schemas.microsoft.com/office/drawing/2014/main" id="{48C586DE-47D3-CFB3-998D-5938A15DF578}"/>
              </a:ext>
            </a:extLst>
          </p:cNvPr>
          <p:cNvSpPr>
            <a:spLocks noGrp="1"/>
          </p:cNvSpPr>
          <p:nvPr>
            <p:ph type="body" sz="quarter" idx="14" hasCustomPrompt="1"/>
          </p:nvPr>
        </p:nvSpPr>
        <p:spPr>
          <a:xfrm>
            <a:off x="8022626" y="5714158"/>
            <a:ext cx="2502306" cy="699327"/>
          </a:xfrm>
          <a:prstGeom prst="rect">
            <a:avLst/>
          </a:prstGeom>
        </p:spPr>
        <p:txBody>
          <a:bodyPr/>
          <a:lstStyle>
            <a:lvl1pPr marL="0" indent="0">
              <a:buClr>
                <a:srgbClr val="008C7D"/>
              </a:buClr>
              <a:buFontTx/>
              <a:buNone/>
              <a:defRPr sz="13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a:t>
            </a:r>
          </a:p>
        </p:txBody>
      </p:sp>
      <p:sp>
        <p:nvSpPr>
          <p:cNvPr id="7" name="Text Placeholder 5">
            <a:extLst>
              <a:ext uri="{FF2B5EF4-FFF2-40B4-BE49-F238E27FC236}">
                <a16:creationId xmlns:a16="http://schemas.microsoft.com/office/drawing/2014/main" id="{6A229C72-640E-C79A-7027-8B52B86A9ED4}"/>
              </a:ext>
            </a:extLst>
          </p:cNvPr>
          <p:cNvSpPr>
            <a:spLocks noGrp="1"/>
          </p:cNvSpPr>
          <p:nvPr>
            <p:ph type="body" sz="quarter" idx="12" hasCustomPrompt="1"/>
          </p:nvPr>
        </p:nvSpPr>
        <p:spPr>
          <a:xfrm>
            <a:off x="535975" y="1942247"/>
            <a:ext cx="5264150" cy="4471237"/>
          </a:xfrm>
          <a:prstGeom prst="rect">
            <a:avLst/>
          </a:prstGeom>
        </p:spPr>
        <p:txBody>
          <a:bodyPr/>
          <a:lstStyle>
            <a:lvl1pPr marL="0" indent="0">
              <a:lnSpc>
                <a:spcPct val="110000"/>
              </a:lnSpc>
              <a:spcBef>
                <a:spcPts val="1500"/>
              </a:spcBef>
              <a:spcAft>
                <a:spcPts val="1500"/>
              </a:spcAft>
              <a:buClr>
                <a:srgbClr val="008C7D"/>
              </a:buClr>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a:t>
            </a:r>
          </a:p>
        </p:txBody>
      </p:sp>
      <p:pic>
        <p:nvPicPr>
          <p:cNvPr id="6" name="Picture 2">
            <a:extLst>
              <a:ext uri="{FF2B5EF4-FFF2-40B4-BE49-F238E27FC236}">
                <a16:creationId xmlns:a16="http://schemas.microsoft.com/office/drawing/2014/main" id="{53970EB0-EC52-A268-8E1A-477DC1B11A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5859284"/>
            <a:ext cx="834293" cy="562461"/>
          </a:xfrm>
          <a:prstGeom prst="rect">
            <a:avLst/>
          </a:prstGeom>
        </p:spPr>
      </p:pic>
    </p:spTree>
    <p:extLst>
      <p:ext uri="{BB962C8B-B14F-4D97-AF65-F5344CB8AC3E}">
        <p14:creationId xmlns:p14="http://schemas.microsoft.com/office/powerpoint/2010/main" val="4136716238"/>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image slide 2">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7EAE44D9-B4B3-024C-8C37-5DEBED3A6D58}"/>
              </a:ext>
            </a:extLst>
          </p:cNvPr>
          <p:cNvSpPr>
            <a:spLocks noGrp="1"/>
          </p:cNvSpPr>
          <p:nvPr>
            <p:ph type="pic" sz="quarter" idx="14"/>
          </p:nvPr>
        </p:nvSpPr>
        <p:spPr>
          <a:xfrm>
            <a:off x="7445375" y="1942247"/>
            <a:ext cx="4205288" cy="3730765"/>
          </a:xfrm>
          <a:prstGeom prst="rect">
            <a:avLst/>
          </a:prstGeom>
        </p:spPr>
        <p:txBody>
          <a:bodyPr/>
          <a:lstStyle/>
          <a:p>
            <a:endParaRPr lang="en-PT"/>
          </a:p>
        </p:txBody>
      </p:sp>
      <p:sp>
        <p:nvSpPr>
          <p:cNvPr id="10" name="Text Placeholder 12">
            <a:extLst>
              <a:ext uri="{FF2B5EF4-FFF2-40B4-BE49-F238E27FC236}">
                <a16:creationId xmlns:a16="http://schemas.microsoft.com/office/drawing/2014/main" id="{B53D1D58-7F01-4574-A5FF-6A652EA498F9}"/>
              </a:ext>
            </a:extLst>
          </p:cNvPr>
          <p:cNvSpPr>
            <a:spLocks noGrp="1"/>
          </p:cNvSpPr>
          <p:nvPr>
            <p:ph type="body" sz="quarter" idx="11" hasCustomPrompt="1"/>
          </p:nvPr>
        </p:nvSpPr>
        <p:spPr>
          <a:xfrm>
            <a:off x="535975" y="615193"/>
            <a:ext cx="8705997" cy="110095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4" name="Text Placeholder 5">
            <a:extLst>
              <a:ext uri="{FF2B5EF4-FFF2-40B4-BE49-F238E27FC236}">
                <a16:creationId xmlns:a16="http://schemas.microsoft.com/office/drawing/2014/main" id="{AF21A075-5592-E9BE-217E-E14BB2534D42}"/>
              </a:ext>
            </a:extLst>
          </p:cNvPr>
          <p:cNvSpPr>
            <a:spLocks noGrp="1"/>
          </p:cNvSpPr>
          <p:nvPr>
            <p:ph type="body" sz="quarter" idx="12" hasCustomPrompt="1"/>
          </p:nvPr>
        </p:nvSpPr>
        <p:spPr>
          <a:xfrm>
            <a:off x="535975" y="1942247"/>
            <a:ext cx="5264150" cy="4471237"/>
          </a:xfrm>
          <a:prstGeom prst="rect">
            <a:avLst/>
          </a:prstGeom>
        </p:spPr>
        <p:txBody>
          <a:bodyPr/>
          <a:lstStyle>
            <a:lvl1pPr marL="285750" indent="-285750">
              <a:lnSpc>
                <a:spcPct val="110000"/>
              </a:lnSpc>
              <a:spcBef>
                <a:spcPts val="1500"/>
              </a:spcBef>
              <a:spcAft>
                <a:spcPts val="1500"/>
              </a:spcAft>
              <a:buClr>
                <a:srgbClr val="34BFA0"/>
              </a:buClr>
              <a:buFont typeface="Arial" panose="020B0604020202020204" pitchFamily="34" charset="0"/>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a:t>
            </a:r>
          </a:p>
        </p:txBody>
      </p:sp>
      <p:pic>
        <p:nvPicPr>
          <p:cNvPr id="5" name="Picture 2">
            <a:extLst>
              <a:ext uri="{FF2B5EF4-FFF2-40B4-BE49-F238E27FC236}">
                <a16:creationId xmlns:a16="http://schemas.microsoft.com/office/drawing/2014/main" id="{34A81612-A663-CC75-E5A3-1795907EA0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5859284"/>
            <a:ext cx="834293" cy="562461"/>
          </a:xfrm>
          <a:prstGeom prst="rect">
            <a:avLst/>
          </a:prstGeom>
        </p:spPr>
      </p:pic>
    </p:spTree>
    <p:extLst>
      <p:ext uri="{BB962C8B-B14F-4D97-AF65-F5344CB8AC3E}">
        <p14:creationId xmlns:p14="http://schemas.microsoft.com/office/powerpoint/2010/main" val="110952336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7D574FE8-F90B-E710-B926-A517DD3C075F}"/>
              </a:ext>
            </a:extLst>
          </p:cNvPr>
          <p:cNvSpPr>
            <a:spLocks noGrp="1"/>
          </p:cNvSpPr>
          <p:nvPr>
            <p:ph type="body" sz="quarter" idx="11" hasCustomPrompt="1"/>
          </p:nvPr>
        </p:nvSpPr>
        <p:spPr>
          <a:xfrm>
            <a:off x="535975" y="615193"/>
            <a:ext cx="8705997" cy="110095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5" name="Text Placeholder 5">
            <a:extLst>
              <a:ext uri="{FF2B5EF4-FFF2-40B4-BE49-F238E27FC236}">
                <a16:creationId xmlns:a16="http://schemas.microsoft.com/office/drawing/2014/main" id="{08F4D6CA-1AF1-12BB-5B32-F954D927BB25}"/>
              </a:ext>
            </a:extLst>
          </p:cNvPr>
          <p:cNvSpPr>
            <a:spLocks noGrp="1"/>
          </p:cNvSpPr>
          <p:nvPr>
            <p:ph type="body" sz="quarter" idx="12" hasCustomPrompt="1"/>
          </p:nvPr>
        </p:nvSpPr>
        <p:spPr>
          <a:xfrm>
            <a:off x="535975" y="1942247"/>
            <a:ext cx="5264150" cy="4471237"/>
          </a:xfrm>
          <a:prstGeom prst="rect">
            <a:avLst/>
          </a:prstGeom>
        </p:spPr>
        <p:txBody>
          <a:bodyPr/>
          <a:lstStyle>
            <a:lvl1pPr marL="0" indent="0">
              <a:lnSpc>
                <a:spcPct val="110000"/>
              </a:lnSpc>
              <a:spcBef>
                <a:spcPts val="1500"/>
              </a:spcBef>
              <a:spcAft>
                <a:spcPts val="1500"/>
              </a:spcAft>
              <a:buClr>
                <a:srgbClr val="008C7D"/>
              </a:buClr>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a:t>
            </a:r>
          </a:p>
        </p:txBody>
      </p:sp>
      <p:sp>
        <p:nvSpPr>
          <p:cNvPr id="6" name="Text Placeholder 5">
            <a:extLst>
              <a:ext uri="{FF2B5EF4-FFF2-40B4-BE49-F238E27FC236}">
                <a16:creationId xmlns:a16="http://schemas.microsoft.com/office/drawing/2014/main" id="{A4B555B6-878A-288A-E98E-5F3E6A6FD3BB}"/>
              </a:ext>
            </a:extLst>
          </p:cNvPr>
          <p:cNvSpPr>
            <a:spLocks noGrp="1"/>
          </p:cNvSpPr>
          <p:nvPr>
            <p:ph type="body" sz="quarter" idx="13" hasCustomPrompt="1"/>
          </p:nvPr>
        </p:nvSpPr>
        <p:spPr>
          <a:xfrm>
            <a:off x="6386578" y="1942246"/>
            <a:ext cx="5264150" cy="3469509"/>
          </a:xfrm>
          <a:prstGeom prst="rect">
            <a:avLst/>
          </a:prstGeom>
        </p:spPr>
        <p:txBody>
          <a:bodyPr/>
          <a:lstStyle>
            <a:lvl1pPr marL="0" indent="0">
              <a:lnSpc>
                <a:spcPct val="110000"/>
              </a:lnSpc>
              <a:spcBef>
                <a:spcPts val="1500"/>
              </a:spcBef>
              <a:spcAft>
                <a:spcPts val="1500"/>
              </a:spcAft>
              <a:buClr>
                <a:srgbClr val="008C7D"/>
              </a:buClr>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p:txBody>
      </p:sp>
      <p:pic>
        <p:nvPicPr>
          <p:cNvPr id="7" name="Picture 2">
            <a:extLst>
              <a:ext uri="{FF2B5EF4-FFF2-40B4-BE49-F238E27FC236}">
                <a16:creationId xmlns:a16="http://schemas.microsoft.com/office/drawing/2014/main" id="{04581590-FCB1-A390-47BC-0934293D22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5859284"/>
            <a:ext cx="834293" cy="562461"/>
          </a:xfrm>
          <a:prstGeom prst="rect">
            <a:avLst/>
          </a:prstGeom>
        </p:spPr>
      </p:pic>
    </p:spTree>
    <p:extLst>
      <p:ext uri="{BB962C8B-B14F-4D97-AF65-F5344CB8AC3E}">
        <p14:creationId xmlns:p14="http://schemas.microsoft.com/office/powerpoint/2010/main" val="472248181"/>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tet slide 2">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EA788689-4B76-F12B-9647-B9FEE58DB624}"/>
              </a:ext>
            </a:extLst>
          </p:cNvPr>
          <p:cNvSpPr>
            <a:spLocks noGrp="1"/>
          </p:cNvSpPr>
          <p:nvPr>
            <p:ph type="body" sz="quarter" idx="11" hasCustomPrompt="1"/>
          </p:nvPr>
        </p:nvSpPr>
        <p:spPr>
          <a:xfrm>
            <a:off x="535975" y="615193"/>
            <a:ext cx="8705997" cy="110095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5" name="Text Placeholder 5">
            <a:extLst>
              <a:ext uri="{FF2B5EF4-FFF2-40B4-BE49-F238E27FC236}">
                <a16:creationId xmlns:a16="http://schemas.microsoft.com/office/drawing/2014/main" id="{D63DDA73-1DE2-49DE-150C-F55DC8FE2E09}"/>
              </a:ext>
            </a:extLst>
          </p:cNvPr>
          <p:cNvSpPr>
            <a:spLocks noGrp="1"/>
          </p:cNvSpPr>
          <p:nvPr>
            <p:ph type="body" sz="quarter" idx="12" hasCustomPrompt="1"/>
          </p:nvPr>
        </p:nvSpPr>
        <p:spPr>
          <a:xfrm>
            <a:off x="535975" y="1942247"/>
            <a:ext cx="5264150" cy="4471237"/>
          </a:xfrm>
          <a:prstGeom prst="rect">
            <a:avLst/>
          </a:prstGeom>
        </p:spPr>
        <p:txBody>
          <a:bodyPr/>
          <a:lstStyle>
            <a:lvl1pPr marL="285750" indent="-285750">
              <a:lnSpc>
                <a:spcPct val="110000"/>
              </a:lnSpc>
              <a:spcBef>
                <a:spcPts val="1500"/>
              </a:spcBef>
              <a:spcAft>
                <a:spcPts val="1500"/>
              </a:spcAft>
              <a:buClr>
                <a:srgbClr val="34BFA0"/>
              </a:buClr>
              <a:buFont typeface="Arial" panose="020B0604020202020204" pitchFamily="34" charset="0"/>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a:t>
            </a:r>
          </a:p>
        </p:txBody>
      </p:sp>
      <p:sp>
        <p:nvSpPr>
          <p:cNvPr id="6" name="Text Placeholder 5">
            <a:extLst>
              <a:ext uri="{FF2B5EF4-FFF2-40B4-BE49-F238E27FC236}">
                <a16:creationId xmlns:a16="http://schemas.microsoft.com/office/drawing/2014/main" id="{436E12E3-F605-637E-BEFD-44952DEF7BA5}"/>
              </a:ext>
            </a:extLst>
          </p:cNvPr>
          <p:cNvSpPr>
            <a:spLocks noGrp="1"/>
          </p:cNvSpPr>
          <p:nvPr>
            <p:ph type="body" sz="quarter" idx="13" hasCustomPrompt="1"/>
          </p:nvPr>
        </p:nvSpPr>
        <p:spPr>
          <a:xfrm>
            <a:off x="6386578" y="1942246"/>
            <a:ext cx="5264150" cy="4471237"/>
          </a:xfrm>
          <a:prstGeom prst="rect">
            <a:avLst/>
          </a:prstGeom>
        </p:spPr>
        <p:txBody>
          <a:bodyPr/>
          <a:lstStyle>
            <a:lvl1pPr marL="285750" indent="-285750">
              <a:lnSpc>
                <a:spcPct val="110000"/>
              </a:lnSpc>
              <a:spcBef>
                <a:spcPts val="1500"/>
              </a:spcBef>
              <a:spcAft>
                <a:spcPts val="1500"/>
              </a:spcAft>
              <a:buClr>
                <a:srgbClr val="34BFA0"/>
              </a:buClr>
              <a:buFont typeface="Arial" panose="020B0604020202020204" pitchFamily="34" charset="0"/>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p:txBody>
      </p:sp>
      <p:pic>
        <p:nvPicPr>
          <p:cNvPr id="7" name="Picture 2">
            <a:extLst>
              <a:ext uri="{FF2B5EF4-FFF2-40B4-BE49-F238E27FC236}">
                <a16:creationId xmlns:a16="http://schemas.microsoft.com/office/drawing/2014/main" id="{94DBAC2B-9950-4FF9-84D1-6AE2D75105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5859284"/>
            <a:ext cx="834293" cy="562461"/>
          </a:xfrm>
          <a:prstGeom prst="rect">
            <a:avLst/>
          </a:prstGeom>
        </p:spPr>
      </p:pic>
    </p:spTree>
    <p:extLst>
      <p:ext uri="{BB962C8B-B14F-4D97-AF65-F5344CB8AC3E}">
        <p14:creationId xmlns:p14="http://schemas.microsoft.com/office/powerpoint/2010/main" val="2018643207"/>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slide 2">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EA788689-4B76-F12B-9647-B9FEE58DB624}"/>
              </a:ext>
            </a:extLst>
          </p:cNvPr>
          <p:cNvSpPr>
            <a:spLocks noGrp="1"/>
          </p:cNvSpPr>
          <p:nvPr>
            <p:ph type="body" sz="quarter" idx="11" hasCustomPrompt="1"/>
          </p:nvPr>
        </p:nvSpPr>
        <p:spPr>
          <a:xfrm>
            <a:off x="535975" y="615193"/>
            <a:ext cx="8705997" cy="80306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pic>
        <p:nvPicPr>
          <p:cNvPr id="5" name="Picture 2">
            <a:extLst>
              <a:ext uri="{FF2B5EF4-FFF2-40B4-BE49-F238E27FC236}">
                <a16:creationId xmlns:a16="http://schemas.microsoft.com/office/drawing/2014/main" id="{3D2F2032-D27A-FDE8-7B9B-85BCE2D392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615193"/>
            <a:ext cx="834293" cy="562461"/>
          </a:xfrm>
          <a:prstGeom prst="rect">
            <a:avLst/>
          </a:prstGeom>
        </p:spPr>
      </p:pic>
    </p:spTree>
    <p:extLst>
      <p:ext uri="{BB962C8B-B14F-4D97-AF65-F5344CB8AC3E}">
        <p14:creationId xmlns:p14="http://schemas.microsoft.com/office/powerpoint/2010/main" val="2010301218"/>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C0851C0-DDDF-F682-292A-63300456C038}"/>
              </a:ext>
            </a:extLst>
          </p:cNvPr>
          <p:cNvSpPr>
            <a:spLocks noGrp="1"/>
          </p:cNvSpPr>
          <p:nvPr>
            <p:ph type="body" sz="quarter" idx="11" hasCustomPrompt="1"/>
          </p:nvPr>
        </p:nvSpPr>
        <p:spPr>
          <a:xfrm>
            <a:off x="535975" y="615193"/>
            <a:ext cx="8705997" cy="110095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6" name="Text Placeholder 5">
            <a:extLst>
              <a:ext uri="{FF2B5EF4-FFF2-40B4-BE49-F238E27FC236}">
                <a16:creationId xmlns:a16="http://schemas.microsoft.com/office/drawing/2014/main" id="{954C381E-0DF9-1922-6D01-65F7E9FA61A6}"/>
              </a:ext>
            </a:extLst>
          </p:cNvPr>
          <p:cNvSpPr>
            <a:spLocks noGrp="1"/>
          </p:cNvSpPr>
          <p:nvPr>
            <p:ph type="body" sz="quarter" idx="12"/>
          </p:nvPr>
        </p:nvSpPr>
        <p:spPr>
          <a:xfrm>
            <a:off x="535975" y="1941830"/>
            <a:ext cx="5264150" cy="4485891"/>
          </a:xfrm>
          <a:prstGeom prst="rect">
            <a:avLst/>
          </a:prstGeom>
        </p:spPr>
        <p:txBody>
          <a:bodyPr/>
          <a:lstStyle>
            <a:lvl1pPr marL="228600" indent="-228600">
              <a:lnSpc>
                <a:spcPct val="110000"/>
              </a:lnSpc>
              <a:spcAft>
                <a:spcPts val="1500"/>
              </a:spcAft>
              <a:buClr>
                <a:srgbClr val="008C7D"/>
              </a:buClr>
              <a:buFont typeface="Arial" panose="020B0604020202020204" pitchFamily="34" charset="0"/>
              <a:buChar char="•"/>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nSpc>
                <a:spcPct val="110000"/>
              </a:lnSpc>
              <a:spcAft>
                <a:spcPts val="1500"/>
              </a:spcAft>
              <a:buClr>
                <a:srgbClr val="008C7D"/>
              </a:buClr>
              <a:buFont typeface="Arial" panose="020B0604020202020204" pitchFamily="34" charset="0"/>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110000"/>
              </a:lnSpc>
              <a:spcAft>
                <a:spcPts val="1500"/>
              </a:spcAft>
              <a:buClr>
                <a:srgbClr val="008C7D"/>
              </a:buClr>
              <a:buFont typeface="Arial" panose="020B0604020202020204" pitchFamily="34" charset="0"/>
              <a:buChar char="•"/>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2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2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a:p>
            <a:pPr lvl="1"/>
            <a:r>
              <a:rPr lang="en-GB"/>
              <a:t>Second level</a:t>
            </a:r>
          </a:p>
          <a:p>
            <a:pPr lvl="2"/>
            <a:r>
              <a:rPr lang="en-GB"/>
              <a:t>Third level</a:t>
            </a:r>
          </a:p>
        </p:txBody>
      </p:sp>
      <p:sp>
        <p:nvSpPr>
          <p:cNvPr id="36" name="Picture Placeholder 35">
            <a:extLst>
              <a:ext uri="{FF2B5EF4-FFF2-40B4-BE49-F238E27FC236}">
                <a16:creationId xmlns:a16="http://schemas.microsoft.com/office/drawing/2014/main" id="{3CD796F7-0F68-3FB9-10AD-B7B62049C171}"/>
              </a:ext>
            </a:extLst>
          </p:cNvPr>
          <p:cNvSpPr>
            <a:spLocks noGrp="1"/>
          </p:cNvSpPr>
          <p:nvPr>
            <p:ph type="pic" sz="quarter" idx="15"/>
          </p:nvPr>
        </p:nvSpPr>
        <p:spPr>
          <a:xfrm>
            <a:off x="8087943" y="1943080"/>
            <a:ext cx="3562786" cy="3557598"/>
          </a:xfrm>
          <a:custGeom>
            <a:avLst/>
            <a:gdLst>
              <a:gd name="connsiteX0" fmla="*/ 1778763 w 3562786"/>
              <a:gd name="connsiteY0" fmla="*/ 0 h 3557598"/>
              <a:gd name="connsiteX1" fmla="*/ 3562786 w 3562786"/>
              <a:gd name="connsiteY1" fmla="*/ 0 h 3557598"/>
              <a:gd name="connsiteX2" fmla="*/ 3562786 w 3562786"/>
              <a:gd name="connsiteY2" fmla="*/ 3557598 h 3557598"/>
              <a:gd name="connsiteX3" fmla="*/ 1778763 w 3562786"/>
              <a:gd name="connsiteY3" fmla="*/ 3557598 h 3557598"/>
              <a:gd name="connsiteX4" fmla="*/ 793059 w 3562786"/>
              <a:gd name="connsiteY4" fmla="*/ 3259701 h 3557598"/>
              <a:gd name="connsiteX5" fmla="*/ 756021 w 3562786"/>
              <a:gd name="connsiteY5" fmla="*/ 3232757 h 3557598"/>
              <a:gd name="connsiteX6" fmla="*/ 756021 w 3562786"/>
              <a:gd name="connsiteY6" fmla="*/ 2943621 h 3557598"/>
              <a:gd name="connsiteX7" fmla="*/ 437470 w 3562786"/>
              <a:gd name="connsiteY7" fmla="*/ 2943621 h 3557598"/>
              <a:gd name="connsiteX8" fmla="*/ 396472 w 3562786"/>
              <a:gd name="connsiteY8" fmla="*/ 2898393 h 3557598"/>
              <a:gd name="connsiteX9" fmla="*/ 0 w 3562786"/>
              <a:gd name="connsiteY9" fmla="*/ 1778835 h 3557598"/>
              <a:gd name="connsiteX10" fmla="*/ 675764 w 3562786"/>
              <a:gd name="connsiteY10" fmla="*/ 383279 h 3557598"/>
              <a:gd name="connsiteX11" fmla="*/ 1778763 w 3562786"/>
              <a:gd name="connsiteY11" fmla="*/ 0 h 355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2786" h="3557598">
                <a:moveTo>
                  <a:pt x="1778763" y="0"/>
                </a:moveTo>
                <a:lnTo>
                  <a:pt x="3562786" y="0"/>
                </a:lnTo>
                <a:lnTo>
                  <a:pt x="3562786" y="3557598"/>
                </a:lnTo>
                <a:lnTo>
                  <a:pt x="1778763" y="3557598"/>
                </a:lnTo>
                <a:cubicBezTo>
                  <a:pt x="1414201" y="3557598"/>
                  <a:pt x="1075238" y="3447920"/>
                  <a:pt x="793059" y="3259701"/>
                </a:cubicBezTo>
                <a:lnTo>
                  <a:pt x="756021" y="3232757"/>
                </a:lnTo>
                <a:lnTo>
                  <a:pt x="756021" y="2943621"/>
                </a:lnTo>
                <a:lnTo>
                  <a:pt x="437470" y="2943621"/>
                </a:lnTo>
                <a:lnTo>
                  <a:pt x="396472" y="2898393"/>
                </a:lnTo>
                <a:cubicBezTo>
                  <a:pt x="148553" y="2592695"/>
                  <a:pt x="0" y="2203133"/>
                  <a:pt x="0" y="1778835"/>
                </a:cubicBezTo>
                <a:cubicBezTo>
                  <a:pt x="0" y="1213105"/>
                  <a:pt x="264094" y="709056"/>
                  <a:pt x="675764" y="383279"/>
                </a:cubicBezTo>
                <a:cubicBezTo>
                  <a:pt x="978914" y="143252"/>
                  <a:pt x="1362121" y="0"/>
                  <a:pt x="1778763" y="0"/>
                </a:cubicBezTo>
                <a:close/>
              </a:path>
            </a:pathLst>
          </a:custGeom>
        </p:spPr>
        <p:txBody>
          <a:bodyPr wrap="square">
            <a:noAutofit/>
          </a:bodyPr>
          <a:lstStyle/>
          <a:p>
            <a:endParaRPr lang="en-PT"/>
          </a:p>
        </p:txBody>
      </p:sp>
      <p:sp>
        <p:nvSpPr>
          <p:cNvPr id="37" name="Text Placeholder 5">
            <a:extLst>
              <a:ext uri="{FF2B5EF4-FFF2-40B4-BE49-F238E27FC236}">
                <a16:creationId xmlns:a16="http://schemas.microsoft.com/office/drawing/2014/main" id="{03A1BBF5-9DC2-5FE2-08AF-C28A485DFF1B}"/>
              </a:ext>
            </a:extLst>
          </p:cNvPr>
          <p:cNvSpPr>
            <a:spLocks noGrp="1"/>
          </p:cNvSpPr>
          <p:nvPr>
            <p:ph type="body" sz="quarter" idx="14" hasCustomPrompt="1"/>
          </p:nvPr>
        </p:nvSpPr>
        <p:spPr>
          <a:xfrm>
            <a:off x="8022626" y="5714158"/>
            <a:ext cx="2539628" cy="699327"/>
          </a:xfrm>
          <a:prstGeom prst="rect">
            <a:avLst/>
          </a:prstGeom>
        </p:spPr>
        <p:txBody>
          <a:bodyPr/>
          <a:lstStyle>
            <a:lvl1pPr marL="0" indent="0">
              <a:buClr>
                <a:srgbClr val="008C7D"/>
              </a:buClr>
              <a:buFontTx/>
              <a:buNone/>
              <a:defRPr sz="13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a:t>
            </a:r>
          </a:p>
        </p:txBody>
      </p:sp>
      <p:sp>
        <p:nvSpPr>
          <p:cNvPr id="38" name="Rectangle 37">
            <a:extLst>
              <a:ext uri="{FF2B5EF4-FFF2-40B4-BE49-F238E27FC236}">
                <a16:creationId xmlns:a16="http://schemas.microsoft.com/office/drawing/2014/main" id="{495D9E7B-37B7-047F-ECE4-EC5CBF1B4362}"/>
              </a:ext>
            </a:extLst>
          </p:cNvPr>
          <p:cNvSpPr/>
          <p:nvPr userDrawn="1"/>
        </p:nvSpPr>
        <p:spPr>
          <a:xfrm>
            <a:off x="8087944" y="4886701"/>
            <a:ext cx="756020" cy="756020"/>
          </a:xfrm>
          <a:prstGeom prst="rect">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4" name="Picture 2">
            <a:extLst>
              <a:ext uri="{FF2B5EF4-FFF2-40B4-BE49-F238E27FC236}">
                <a16:creationId xmlns:a16="http://schemas.microsoft.com/office/drawing/2014/main" id="{A8CB73C9-D450-7A7B-1312-92C05C8B96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5859284"/>
            <a:ext cx="834293" cy="562461"/>
          </a:xfrm>
          <a:prstGeom prst="rect">
            <a:avLst/>
          </a:prstGeom>
        </p:spPr>
      </p:pic>
    </p:spTree>
    <p:extLst>
      <p:ext uri="{BB962C8B-B14F-4D97-AF65-F5344CB8AC3E}">
        <p14:creationId xmlns:p14="http://schemas.microsoft.com/office/powerpoint/2010/main" val="2373175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image slide 3">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54974FF-849A-19DF-4036-2AEF912868AD}"/>
              </a:ext>
            </a:extLst>
          </p:cNvPr>
          <p:cNvSpPr>
            <a:spLocks noGrp="1"/>
          </p:cNvSpPr>
          <p:nvPr>
            <p:ph type="pic" sz="quarter" idx="15"/>
          </p:nvPr>
        </p:nvSpPr>
        <p:spPr>
          <a:xfrm>
            <a:off x="8087943" y="1943080"/>
            <a:ext cx="3562786" cy="3557598"/>
          </a:xfrm>
          <a:custGeom>
            <a:avLst/>
            <a:gdLst>
              <a:gd name="connsiteX0" fmla="*/ 1778763 w 3562786"/>
              <a:gd name="connsiteY0" fmla="*/ 0 h 3557598"/>
              <a:gd name="connsiteX1" fmla="*/ 3562786 w 3562786"/>
              <a:gd name="connsiteY1" fmla="*/ 0 h 3557598"/>
              <a:gd name="connsiteX2" fmla="*/ 3562786 w 3562786"/>
              <a:gd name="connsiteY2" fmla="*/ 3557598 h 3557598"/>
              <a:gd name="connsiteX3" fmla="*/ 1778763 w 3562786"/>
              <a:gd name="connsiteY3" fmla="*/ 3557598 h 3557598"/>
              <a:gd name="connsiteX4" fmla="*/ 793059 w 3562786"/>
              <a:gd name="connsiteY4" fmla="*/ 3259701 h 3557598"/>
              <a:gd name="connsiteX5" fmla="*/ 756021 w 3562786"/>
              <a:gd name="connsiteY5" fmla="*/ 3232757 h 3557598"/>
              <a:gd name="connsiteX6" fmla="*/ 756021 w 3562786"/>
              <a:gd name="connsiteY6" fmla="*/ 2943621 h 3557598"/>
              <a:gd name="connsiteX7" fmla="*/ 437470 w 3562786"/>
              <a:gd name="connsiteY7" fmla="*/ 2943621 h 3557598"/>
              <a:gd name="connsiteX8" fmla="*/ 396472 w 3562786"/>
              <a:gd name="connsiteY8" fmla="*/ 2898393 h 3557598"/>
              <a:gd name="connsiteX9" fmla="*/ 0 w 3562786"/>
              <a:gd name="connsiteY9" fmla="*/ 1778835 h 3557598"/>
              <a:gd name="connsiteX10" fmla="*/ 675764 w 3562786"/>
              <a:gd name="connsiteY10" fmla="*/ 383279 h 3557598"/>
              <a:gd name="connsiteX11" fmla="*/ 1778763 w 3562786"/>
              <a:gd name="connsiteY11" fmla="*/ 0 h 355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2786" h="3557598">
                <a:moveTo>
                  <a:pt x="1778763" y="0"/>
                </a:moveTo>
                <a:lnTo>
                  <a:pt x="3562786" y="0"/>
                </a:lnTo>
                <a:lnTo>
                  <a:pt x="3562786" y="3557598"/>
                </a:lnTo>
                <a:lnTo>
                  <a:pt x="1778763" y="3557598"/>
                </a:lnTo>
                <a:cubicBezTo>
                  <a:pt x="1414201" y="3557598"/>
                  <a:pt x="1075238" y="3447920"/>
                  <a:pt x="793059" y="3259701"/>
                </a:cubicBezTo>
                <a:lnTo>
                  <a:pt x="756021" y="3232757"/>
                </a:lnTo>
                <a:lnTo>
                  <a:pt x="756021" y="2943621"/>
                </a:lnTo>
                <a:lnTo>
                  <a:pt x="437470" y="2943621"/>
                </a:lnTo>
                <a:lnTo>
                  <a:pt x="396472" y="2898393"/>
                </a:lnTo>
                <a:cubicBezTo>
                  <a:pt x="148553" y="2592695"/>
                  <a:pt x="0" y="2203133"/>
                  <a:pt x="0" y="1778835"/>
                </a:cubicBezTo>
                <a:cubicBezTo>
                  <a:pt x="0" y="1213105"/>
                  <a:pt x="264094" y="709056"/>
                  <a:pt x="675764" y="383279"/>
                </a:cubicBezTo>
                <a:cubicBezTo>
                  <a:pt x="978914" y="143252"/>
                  <a:pt x="1362121" y="0"/>
                  <a:pt x="1778763" y="0"/>
                </a:cubicBezTo>
                <a:close/>
              </a:path>
            </a:pathLst>
          </a:custGeom>
        </p:spPr>
        <p:txBody>
          <a:bodyPr wrap="square">
            <a:noAutofit/>
          </a:bodyPr>
          <a:lstStyle/>
          <a:p>
            <a:endParaRPr lang="en-PT"/>
          </a:p>
        </p:txBody>
      </p:sp>
      <p:sp>
        <p:nvSpPr>
          <p:cNvPr id="19" name="Rectangle 18">
            <a:extLst>
              <a:ext uri="{FF2B5EF4-FFF2-40B4-BE49-F238E27FC236}">
                <a16:creationId xmlns:a16="http://schemas.microsoft.com/office/drawing/2014/main" id="{19899AF9-C2FC-D371-A65B-DBD5EC2D8464}"/>
              </a:ext>
            </a:extLst>
          </p:cNvPr>
          <p:cNvSpPr/>
          <p:nvPr userDrawn="1"/>
        </p:nvSpPr>
        <p:spPr>
          <a:xfrm>
            <a:off x="8087944" y="4886701"/>
            <a:ext cx="756020" cy="756020"/>
          </a:xfrm>
          <a:prstGeom prst="rect">
            <a:avLst/>
          </a:prstGeom>
          <a:solidFill>
            <a:srgbClr val="6EA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21" name="Text Placeholder 12">
            <a:extLst>
              <a:ext uri="{FF2B5EF4-FFF2-40B4-BE49-F238E27FC236}">
                <a16:creationId xmlns:a16="http://schemas.microsoft.com/office/drawing/2014/main" id="{998A2D08-D7B3-CCD6-4003-C3BF477854CE}"/>
              </a:ext>
            </a:extLst>
          </p:cNvPr>
          <p:cNvSpPr>
            <a:spLocks noGrp="1"/>
          </p:cNvSpPr>
          <p:nvPr>
            <p:ph type="body" sz="quarter" idx="11" hasCustomPrompt="1"/>
          </p:nvPr>
        </p:nvSpPr>
        <p:spPr>
          <a:xfrm>
            <a:off x="544454" y="615193"/>
            <a:ext cx="8705997" cy="110095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4" name="Text Placeholder 5">
            <a:extLst>
              <a:ext uri="{FF2B5EF4-FFF2-40B4-BE49-F238E27FC236}">
                <a16:creationId xmlns:a16="http://schemas.microsoft.com/office/drawing/2014/main" id="{F611EBDD-9C61-4B6B-5249-436FA3E57503}"/>
              </a:ext>
            </a:extLst>
          </p:cNvPr>
          <p:cNvSpPr>
            <a:spLocks noGrp="1"/>
          </p:cNvSpPr>
          <p:nvPr>
            <p:ph type="body" sz="quarter" idx="14" hasCustomPrompt="1"/>
          </p:nvPr>
        </p:nvSpPr>
        <p:spPr>
          <a:xfrm>
            <a:off x="8022625" y="5714158"/>
            <a:ext cx="2455653" cy="699327"/>
          </a:xfrm>
          <a:prstGeom prst="rect">
            <a:avLst/>
          </a:prstGeom>
        </p:spPr>
        <p:txBody>
          <a:bodyPr/>
          <a:lstStyle>
            <a:lvl1pPr marL="0" indent="0">
              <a:buClr>
                <a:srgbClr val="008C7D"/>
              </a:buClr>
              <a:buFontTx/>
              <a:buNone/>
              <a:defRPr sz="13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a:t>
            </a:r>
          </a:p>
        </p:txBody>
      </p:sp>
      <p:sp>
        <p:nvSpPr>
          <p:cNvPr id="5" name="Text Placeholder 5">
            <a:extLst>
              <a:ext uri="{FF2B5EF4-FFF2-40B4-BE49-F238E27FC236}">
                <a16:creationId xmlns:a16="http://schemas.microsoft.com/office/drawing/2014/main" id="{782123E1-8388-706A-FDA0-C2A0040C55D8}"/>
              </a:ext>
            </a:extLst>
          </p:cNvPr>
          <p:cNvSpPr>
            <a:spLocks noGrp="1"/>
          </p:cNvSpPr>
          <p:nvPr>
            <p:ph type="body" sz="quarter" idx="12" hasCustomPrompt="1"/>
          </p:nvPr>
        </p:nvSpPr>
        <p:spPr>
          <a:xfrm>
            <a:off x="535975" y="1942247"/>
            <a:ext cx="5264150" cy="4471237"/>
          </a:xfrm>
          <a:prstGeom prst="rect">
            <a:avLst/>
          </a:prstGeom>
        </p:spPr>
        <p:txBody>
          <a:bodyPr/>
          <a:lstStyle>
            <a:lvl1pPr marL="0" indent="0">
              <a:lnSpc>
                <a:spcPct val="110000"/>
              </a:lnSpc>
              <a:spcBef>
                <a:spcPts val="1500"/>
              </a:spcBef>
              <a:spcAft>
                <a:spcPts val="1500"/>
              </a:spcAft>
              <a:buClr>
                <a:srgbClr val="008C7D"/>
              </a:buClr>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a:t>
            </a:r>
          </a:p>
        </p:txBody>
      </p:sp>
      <p:pic>
        <p:nvPicPr>
          <p:cNvPr id="6" name="Picture 2">
            <a:extLst>
              <a:ext uri="{FF2B5EF4-FFF2-40B4-BE49-F238E27FC236}">
                <a16:creationId xmlns:a16="http://schemas.microsoft.com/office/drawing/2014/main" id="{2DFD49F9-9E78-D7A1-742C-1060212B29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5859284"/>
            <a:ext cx="834293" cy="562461"/>
          </a:xfrm>
          <a:prstGeom prst="rect">
            <a:avLst/>
          </a:prstGeom>
        </p:spPr>
      </p:pic>
    </p:spTree>
    <p:extLst>
      <p:ext uri="{BB962C8B-B14F-4D97-AF65-F5344CB8AC3E}">
        <p14:creationId xmlns:p14="http://schemas.microsoft.com/office/powerpoint/2010/main" val="30984670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image slide 3">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B5BA7CDD-E935-806B-1CA8-3485CCE6C708}"/>
              </a:ext>
            </a:extLst>
          </p:cNvPr>
          <p:cNvSpPr>
            <a:spLocks noGrp="1"/>
          </p:cNvSpPr>
          <p:nvPr>
            <p:ph type="pic" sz="quarter" idx="13"/>
          </p:nvPr>
        </p:nvSpPr>
        <p:spPr>
          <a:xfrm>
            <a:off x="7445724" y="1941632"/>
            <a:ext cx="4205005" cy="3694058"/>
          </a:xfrm>
          <a:custGeom>
            <a:avLst/>
            <a:gdLst>
              <a:gd name="connsiteX0" fmla="*/ 2099398 w 4205005"/>
              <a:gd name="connsiteY0" fmla="*/ 0 h 4198882"/>
              <a:gd name="connsiteX1" fmla="*/ 4205005 w 4205005"/>
              <a:gd name="connsiteY1" fmla="*/ 0 h 4198882"/>
              <a:gd name="connsiteX2" fmla="*/ 4205005 w 4205005"/>
              <a:gd name="connsiteY2" fmla="*/ 4198882 h 4198882"/>
              <a:gd name="connsiteX3" fmla="*/ 2099398 w 4205005"/>
              <a:gd name="connsiteY3" fmla="*/ 4198882 h 4198882"/>
              <a:gd name="connsiteX4" fmla="*/ 797491 w 4205005"/>
              <a:gd name="connsiteY4" fmla="*/ 3746513 h 4198882"/>
              <a:gd name="connsiteX5" fmla="*/ 0 w 4205005"/>
              <a:gd name="connsiteY5" fmla="*/ 2099483 h 4198882"/>
              <a:gd name="connsiteX6" fmla="*/ 797576 w 4205005"/>
              <a:gd name="connsiteY6" fmla="*/ 452368 h 4198882"/>
              <a:gd name="connsiteX7" fmla="*/ 2099398 w 4205005"/>
              <a:gd name="connsiteY7" fmla="*/ 0 h 419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5005" h="4198882">
                <a:moveTo>
                  <a:pt x="2099398" y="0"/>
                </a:moveTo>
                <a:lnTo>
                  <a:pt x="4205005" y="0"/>
                </a:lnTo>
                <a:lnTo>
                  <a:pt x="4205005" y="4198882"/>
                </a:lnTo>
                <a:lnTo>
                  <a:pt x="2099398" y="4198882"/>
                </a:lnTo>
                <a:cubicBezTo>
                  <a:pt x="1607654" y="4198882"/>
                  <a:pt x="1155371" y="4029807"/>
                  <a:pt x="797491" y="3746513"/>
                </a:cubicBezTo>
                <a:cubicBezTo>
                  <a:pt x="311699" y="3362014"/>
                  <a:pt x="0" y="2767192"/>
                  <a:pt x="0" y="2099483"/>
                </a:cubicBezTo>
                <a:cubicBezTo>
                  <a:pt x="0" y="1431776"/>
                  <a:pt x="311699" y="836868"/>
                  <a:pt x="797576" y="452368"/>
                </a:cubicBezTo>
                <a:cubicBezTo>
                  <a:pt x="1155371" y="169074"/>
                  <a:pt x="1607654" y="0"/>
                  <a:pt x="2099398" y="0"/>
                </a:cubicBezTo>
                <a:close/>
              </a:path>
            </a:pathLst>
          </a:custGeom>
        </p:spPr>
        <p:txBody>
          <a:bodyPr wrap="square">
            <a:noAutofit/>
          </a:bodyPr>
          <a:lstStyle/>
          <a:p>
            <a:endParaRPr lang="en-PT"/>
          </a:p>
        </p:txBody>
      </p:sp>
      <p:sp>
        <p:nvSpPr>
          <p:cNvPr id="8" name="Text Placeholder 12">
            <a:extLst>
              <a:ext uri="{FF2B5EF4-FFF2-40B4-BE49-F238E27FC236}">
                <a16:creationId xmlns:a16="http://schemas.microsoft.com/office/drawing/2014/main" id="{9D369AC3-85CD-DC64-D3CC-95647D800B7E}"/>
              </a:ext>
            </a:extLst>
          </p:cNvPr>
          <p:cNvSpPr>
            <a:spLocks noGrp="1"/>
          </p:cNvSpPr>
          <p:nvPr>
            <p:ph type="body" sz="quarter" idx="11" hasCustomPrompt="1"/>
          </p:nvPr>
        </p:nvSpPr>
        <p:spPr>
          <a:xfrm>
            <a:off x="535975" y="615193"/>
            <a:ext cx="8705997" cy="110095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6" name="Text Placeholder 5">
            <a:extLst>
              <a:ext uri="{FF2B5EF4-FFF2-40B4-BE49-F238E27FC236}">
                <a16:creationId xmlns:a16="http://schemas.microsoft.com/office/drawing/2014/main" id="{176E53F1-A99B-54AD-5751-0ECB94C69E5F}"/>
              </a:ext>
            </a:extLst>
          </p:cNvPr>
          <p:cNvSpPr>
            <a:spLocks noGrp="1"/>
          </p:cNvSpPr>
          <p:nvPr>
            <p:ph type="body" sz="quarter" idx="12" hasCustomPrompt="1"/>
          </p:nvPr>
        </p:nvSpPr>
        <p:spPr>
          <a:xfrm>
            <a:off x="535975" y="1942247"/>
            <a:ext cx="5264150" cy="4471237"/>
          </a:xfrm>
          <a:prstGeom prst="rect">
            <a:avLst/>
          </a:prstGeom>
        </p:spPr>
        <p:txBody>
          <a:bodyPr/>
          <a:lstStyle>
            <a:lvl1pPr marL="285750" indent="-285750">
              <a:lnSpc>
                <a:spcPct val="110000"/>
              </a:lnSpc>
              <a:spcBef>
                <a:spcPts val="1500"/>
              </a:spcBef>
              <a:spcAft>
                <a:spcPts val="1500"/>
              </a:spcAft>
              <a:buClr>
                <a:srgbClr val="34BFA0"/>
              </a:buClr>
              <a:buFont typeface="Arial" panose="020B0604020202020204" pitchFamily="34" charset="0"/>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a:t>
            </a:r>
          </a:p>
        </p:txBody>
      </p:sp>
      <p:pic>
        <p:nvPicPr>
          <p:cNvPr id="4" name="Picture 2">
            <a:extLst>
              <a:ext uri="{FF2B5EF4-FFF2-40B4-BE49-F238E27FC236}">
                <a16:creationId xmlns:a16="http://schemas.microsoft.com/office/drawing/2014/main" id="{5B44CAD4-76C1-2170-833A-44B69BEC1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5859284"/>
            <a:ext cx="834293" cy="562461"/>
          </a:xfrm>
          <a:prstGeom prst="rect">
            <a:avLst/>
          </a:prstGeom>
        </p:spPr>
      </p:pic>
    </p:spTree>
    <p:extLst>
      <p:ext uri="{BB962C8B-B14F-4D97-AF65-F5344CB8AC3E}">
        <p14:creationId xmlns:p14="http://schemas.microsoft.com/office/powerpoint/2010/main" val="928481764"/>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parator slide 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8D752BC4-B0D1-7714-872F-454AE148EE41}"/>
              </a:ext>
            </a:extLst>
          </p:cNvPr>
          <p:cNvSpPr/>
          <p:nvPr userDrawn="1"/>
        </p:nvSpPr>
        <p:spPr>
          <a:xfrm>
            <a:off x="0" y="0"/>
            <a:ext cx="8192073" cy="6858001"/>
          </a:xfrm>
          <a:custGeom>
            <a:avLst/>
            <a:gdLst>
              <a:gd name="connsiteX0" fmla="*/ 0 w 8192073"/>
              <a:gd name="connsiteY0" fmla="*/ 0 h 6858001"/>
              <a:gd name="connsiteX1" fmla="*/ 1253613 w 8192073"/>
              <a:gd name="connsiteY1" fmla="*/ 0 h 6858001"/>
              <a:gd name="connsiteX2" fmla="*/ 1253613 w 8192073"/>
              <a:gd name="connsiteY2" fmla="*/ 1 h 6858001"/>
              <a:gd name="connsiteX3" fmla="*/ 4763074 w 8192073"/>
              <a:gd name="connsiteY3" fmla="*/ 0 h 6858001"/>
              <a:gd name="connsiteX4" fmla="*/ 8192073 w 8192073"/>
              <a:gd name="connsiteY4" fmla="*/ 3428999 h 6858001"/>
              <a:gd name="connsiteX5" fmla="*/ 4763071 w 8192073"/>
              <a:gd name="connsiteY5" fmla="*/ 6858000 h 6858001"/>
              <a:gd name="connsiteX6" fmla="*/ 862718 w 8192073"/>
              <a:gd name="connsiteY6" fmla="*/ 6858001 h 6858001"/>
              <a:gd name="connsiteX7" fmla="*/ 862718 w 8192073"/>
              <a:gd name="connsiteY7" fmla="*/ 6858000 h 6858001"/>
              <a:gd name="connsiteX8" fmla="*/ 0 w 8192073"/>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2073" h="6858001">
                <a:moveTo>
                  <a:pt x="0" y="0"/>
                </a:moveTo>
                <a:lnTo>
                  <a:pt x="1253613" y="0"/>
                </a:lnTo>
                <a:lnTo>
                  <a:pt x="1253613" y="1"/>
                </a:lnTo>
                <a:lnTo>
                  <a:pt x="4763074" y="0"/>
                </a:lnTo>
                <a:lnTo>
                  <a:pt x="8192073" y="3428999"/>
                </a:lnTo>
                <a:lnTo>
                  <a:pt x="4763071" y="6858000"/>
                </a:lnTo>
                <a:lnTo>
                  <a:pt x="862718" y="6858001"/>
                </a:lnTo>
                <a:lnTo>
                  <a:pt x="862718" y="6858000"/>
                </a:lnTo>
                <a:lnTo>
                  <a:pt x="0" y="6858000"/>
                </a:lnTo>
                <a:close/>
              </a:path>
            </a:pathLst>
          </a:custGeom>
          <a:solidFill>
            <a:srgbClr val="005F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T"/>
          </a:p>
        </p:txBody>
      </p:sp>
      <p:sp>
        <p:nvSpPr>
          <p:cNvPr id="31" name="Picture Placeholder 30">
            <a:extLst>
              <a:ext uri="{FF2B5EF4-FFF2-40B4-BE49-F238E27FC236}">
                <a16:creationId xmlns:a16="http://schemas.microsoft.com/office/drawing/2014/main" id="{BB356CDF-2FAF-250D-AA49-B8CAF4DE6691}"/>
              </a:ext>
            </a:extLst>
          </p:cNvPr>
          <p:cNvSpPr>
            <a:spLocks noGrp="1"/>
          </p:cNvSpPr>
          <p:nvPr>
            <p:ph type="pic" sz="quarter" idx="12"/>
          </p:nvPr>
        </p:nvSpPr>
        <p:spPr>
          <a:xfrm>
            <a:off x="4763072" y="0"/>
            <a:ext cx="7428929" cy="6858000"/>
          </a:xfrm>
          <a:custGeom>
            <a:avLst/>
            <a:gdLst>
              <a:gd name="connsiteX0" fmla="*/ 3 w 7428929"/>
              <a:gd name="connsiteY0" fmla="*/ 0 h 6858000"/>
              <a:gd name="connsiteX1" fmla="*/ 7428929 w 7428929"/>
              <a:gd name="connsiteY1" fmla="*/ 0 h 6858000"/>
              <a:gd name="connsiteX2" fmla="*/ 7428929 w 7428929"/>
              <a:gd name="connsiteY2" fmla="*/ 6858000 h 6858000"/>
              <a:gd name="connsiteX3" fmla="*/ 0 w 7428929"/>
              <a:gd name="connsiteY3" fmla="*/ 6858000 h 6858000"/>
              <a:gd name="connsiteX4" fmla="*/ 3429002 w 7428929"/>
              <a:gd name="connsiteY4" fmla="*/ 3428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8929" h="6858000">
                <a:moveTo>
                  <a:pt x="3" y="0"/>
                </a:moveTo>
                <a:lnTo>
                  <a:pt x="7428929" y="0"/>
                </a:lnTo>
                <a:lnTo>
                  <a:pt x="7428929" y="6858000"/>
                </a:lnTo>
                <a:lnTo>
                  <a:pt x="0" y="6858000"/>
                </a:lnTo>
                <a:lnTo>
                  <a:pt x="3429002" y="3428999"/>
                </a:lnTo>
                <a:close/>
              </a:path>
            </a:pathLst>
          </a:custGeom>
        </p:spPr>
        <p:txBody>
          <a:bodyPr wrap="square">
            <a:noAutofit/>
          </a:bodyPr>
          <a:lstStyle/>
          <a:p>
            <a:endParaRPr lang="en-PT"/>
          </a:p>
        </p:txBody>
      </p:sp>
      <p:sp>
        <p:nvSpPr>
          <p:cNvPr id="13" name="Text Placeholder 12">
            <a:extLst>
              <a:ext uri="{FF2B5EF4-FFF2-40B4-BE49-F238E27FC236}">
                <a16:creationId xmlns:a16="http://schemas.microsoft.com/office/drawing/2014/main" id="{3C0851C0-DDDF-F682-292A-63300456C038}"/>
              </a:ext>
            </a:extLst>
          </p:cNvPr>
          <p:cNvSpPr>
            <a:spLocks noGrp="1"/>
          </p:cNvSpPr>
          <p:nvPr>
            <p:ph type="body" sz="quarter" idx="11" hasCustomPrompt="1"/>
          </p:nvPr>
        </p:nvSpPr>
        <p:spPr>
          <a:xfrm>
            <a:off x="535975" y="2878525"/>
            <a:ext cx="6292527" cy="1100950"/>
          </a:xfrm>
          <a:prstGeom prst="rect">
            <a:avLst/>
          </a:prstGeom>
        </p:spPr>
        <p:txBody>
          <a:bodyPr/>
          <a:lstStyle>
            <a:lvl1pPr marL="0" indent="0">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STYLE</a:t>
            </a:r>
            <a:endParaRPr lang="en-PT"/>
          </a:p>
        </p:txBody>
      </p:sp>
      <p:pic>
        <p:nvPicPr>
          <p:cNvPr id="2" name="Picture 2">
            <a:extLst>
              <a:ext uri="{FF2B5EF4-FFF2-40B4-BE49-F238E27FC236}">
                <a16:creationId xmlns:a16="http://schemas.microsoft.com/office/drawing/2014/main" id="{DFD08166-E836-287C-1771-AEBD6013274A}"/>
              </a:ext>
            </a:extLst>
          </p:cNvPr>
          <p:cNvPicPr>
            <a:picLocks noChangeAspect="1"/>
          </p:cNvPicPr>
          <p:nvPr userDrawn="1"/>
        </p:nvPicPr>
        <p:blipFill>
          <a:blip r:embed="rId2"/>
          <a:srcRect/>
          <a:stretch/>
        </p:blipFill>
        <p:spPr>
          <a:xfrm>
            <a:off x="535975" y="600631"/>
            <a:ext cx="1061357" cy="715262"/>
          </a:xfrm>
          <a:prstGeom prst="rect">
            <a:avLst/>
          </a:prstGeom>
        </p:spPr>
      </p:pic>
    </p:spTree>
    <p:extLst>
      <p:ext uri="{BB962C8B-B14F-4D97-AF65-F5344CB8AC3E}">
        <p14:creationId xmlns:p14="http://schemas.microsoft.com/office/powerpoint/2010/main" val="685863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E3E26CDF-11E1-1ED7-9D81-4E2D91C7A3DF}"/>
              </a:ext>
            </a:extLst>
          </p:cNvPr>
          <p:cNvSpPr>
            <a:spLocks noGrp="1"/>
          </p:cNvSpPr>
          <p:nvPr>
            <p:ph type="body" sz="quarter" idx="11" hasCustomPrompt="1"/>
          </p:nvPr>
        </p:nvSpPr>
        <p:spPr>
          <a:xfrm>
            <a:off x="535975" y="615193"/>
            <a:ext cx="8705997" cy="110095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10" name="Text Placeholder 5">
            <a:extLst>
              <a:ext uri="{FF2B5EF4-FFF2-40B4-BE49-F238E27FC236}">
                <a16:creationId xmlns:a16="http://schemas.microsoft.com/office/drawing/2014/main" id="{40B643EC-EC97-A49E-A35D-3D596EF0CFC0}"/>
              </a:ext>
            </a:extLst>
          </p:cNvPr>
          <p:cNvSpPr>
            <a:spLocks noGrp="1"/>
          </p:cNvSpPr>
          <p:nvPr>
            <p:ph type="body" sz="quarter" idx="12" hasCustomPrompt="1"/>
          </p:nvPr>
        </p:nvSpPr>
        <p:spPr>
          <a:xfrm>
            <a:off x="535975" y="1942247"/>
            <a:ext cx="5264150" cy="4471237"/>
          </a:xfrm>
          <a:prstGeom prst="rect">
            <a:avLst/>
          </a:prstGeom>
        </p:spPr>
        <p:txBody>
          <a:bodyPr/>
          <a:lstStyle>
            <a:lvl1pPr marL="0" indent="0">
              <a:lnSpc>
                <a:spcPct val="110000"/>
              </a:lnSpc>
              <a:spcBef>
                <a:spcPts val="1500"/>
              </a:spcBef>
              <a:spcAft>
                <a:spcPts val="1500"/>
              </a:spcAft>
              <a:buClr>
                <a:srgbClr val="008C7D"/>
              </a:buClr>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a:t>
            </a:r>
          </a:p>
        </p:txBody>
      </p:sp>
      <p:sp>
        <p:nvSpPr>
          <p:cNvPr id="11" name="Text Placeholder 5">
            <a:extLst>
              <a:ext uri="{FF2B5EF4-FFF2-40B4-BE49-F238E27FC236}">
                <a16:creationId xmlns:a16="http://schemas.microsoft.com/office/drawing/2014/main" id="{A59CDBB9-1B1F-8D4C-21E8-BC5982FEDD74}"/>
              </a:ext>
            </a:extLst>
          </p:cNvPr>
          <p:cNvSpPr>
            <a:spLocks noGrp="1"/>
          </p:cNvSpPr>
          <p:nvPr>
            <p:ph type="body" sz="quarter" idx="13" hasCustomPrompt="1"/>
          </p:nvPr>
        </p:nvSpPr>
        <p:spPr>
          <a:xfrm>
            <a:off x="6386578" y="1942246"/>
            <a:ext cx="5264150" cy="3590807"/>
          </a:xfrm>
          <a:prstGeom prst="rect">
            <a:avLst/>
          </a:prstGeom>
        </p:spPr>
        <p:txBody>
          <a:bodyPr/>
          <a:lstStyle>
            <a:lvl1pPr marL="0" indent="0">
              <a:lnSpc>
                <a:spcPct val="110000"/>
              </a:lnSpc>
              <a:spcBef>
                <a:spcPts val="1500"/>
              </a:spcBef>
              <a:spcAft>
                <a:spcPts val="1500"/>
              </a:spcAft>
              <a:buClr>
                <a:srgbClr val="008C7D"/>
              </a:buClr>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p:txBody>
      </p:sp>
      <p:pic>
        <p:nvPicPr>
          <p:cNvPr id="5" name="Picture 2">
            <a:extLst>
              <a:ext uri="{FF2B5EF4-FFF2-40B4-BE49-F238E27FC236}">
                <a16:creationId xmlns:a16="http://schemas.microsoft.com/office/drawing/2014/main" id="{4604E974-A1AC-FB4F-7F77-09B2A1782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5859284"/>
            <a:ext cx="834293" cy="562461"/>
          </a:xfrm>
          <a:prstGeom prst="rect">
            <a:avLst/>
          </a:prstGeom>
        </p:spPr>
      </p:pic>
    </p:spTree>
    <p:extLst>
      <p:ext uri="{BB962C8B-B14F-4D97-AF65-F5344CB8AC3E}">
        <p14:creationId xmlns:p14="http://schemas.microsoft.com/office/powerpoint/2010/main" val="1649366870"/>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slide 3">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08C30D5A-0F5F-0C63-1A2C-9AB7B43F602B}"/>
              </a:ext>
            </a:extLst>
          </p:cNvPr>
          <p:cNvSpPr>
            <a:spLocks noGrp="1"/>
          </p:cNvSpPr>
          <p:nvPr>
            <p:ph type="body" sz="quarter" idx="11" hasCustomPrompt="1"/>
          </p:nvPr>
        </p:nvSpPr>
        <p:spPr>
          <a:xfrm>
            <a:off x="535975" y="615193"/>
            <a:ext cx="8705997" cy="110095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6" name="Text Placeholder 5">
            <a:extLst>
              <a:ext uri="{FF2B5EF4-FFF2-40B4-BE49-F238E27FC236}">
                <a16:creationId xmlns:a16="http://schemas.microsoft.com/office/drawing/2014/main" id="{109A0776-D6B5-6DAE-C1D4-B907D00D170B}"/>
              </a:ext>
            </a:extLst>
          </p:cNvPr>
          <p:cNvSpPr>
            <a:spLocks noGrp="1"/>
          </p:cNvSpPr>
          <p:nvPr>
            <p:ph type="body" sz="quarter" idx="12" hasCustomPrompt="1"/>
          </p:nvPr>
        </p:nvSpPr>
        <p:spPr>
          <a:xfrm>
            <a:off x="535975" y="1942247"/>
            <a:ext cx="5264150" cy="4471237"/>
          </a:xfrm>
          <a:prstGeom prst="rect">
            <a:avLst/>
          </a:prstGeom>
        </p:spPr>
        <p:txBody>
          <a:bodyPr/>
          <a:lstStyle>
            <a:lvl1pPr marL="285750" indent="-285750">
              <a:lnSpc>
                <a:spcPct val="110000"/>
              </a:lnSpc>
              <a:spcBef>
                <a:spcPts val="1500"/>
              </a:spcBef>
              <a:spcAft>
                <a:spcPts val="1500"/>
              </a:spcAft>
              <a:buClr>
                <a:srgbClr val="34BFA0"/>
              </a:buClr>
              <a:buFont typeface="Arial" panose="020B0604020202020204" pitchFamily="34" charset="0"/>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a:t>
            </a:r>
          </a:p>
        </p:txBody>
      </p:sp>
      <p:sp>
        <p:nvSpPr>
          <p:cNvPr id="7" name="Text Placeholder 5">
            <a:extLst>
              <a:ext uri="{FF2B5EF4-FFF2-40B4-BE49-F238E27FC236}">
                <a16:creationId xmlns:a16="http://schemas.microsoft.com/office/drawing/2014/main" id="{F464B5AA-1DEC-B4E6-1AE2-AE9D82D9B08A}"/>
              </a:ext>
            </a:extLst>
          </p:cNvPr>
          <p:cNvSpPr>
            <a:spLocks noGrp="1"/>
          </p:cNvSpPr>
          <p:nvPr>
            <p:ph type="body" sz="quarter" idx="13" hasCustomPrompt="1"/>
          </p:nvPr>
        </p:nvSpPr>
        <p:spPr>
          <a:xfrm>
            <a:off x="6386578" y="1942246"/>
            <a:ext cx="5264150" cy="4471237"/>
          </a:xfrm>
          <a:prstGeom prst="rect">
            <a:avLst/>
          </a:prstGeom>
        </p:spPr>
        <p:txBody>
          <a:bodyPr/>
          <a:lstStyle>
            <a:lvl1pPr marL="285750" indent="-285750">
              <a:lnSpc>
                <a:spcPct val="110000"/>
              </a:lnSpc>
              <a:spcBef>
                <a:spcPts val="1500"/>
              </a:spcBef>
              <a:spcAft>
                <a:spcPts val="1500"/>
              </a:spcAft>
              <a:buClr>
                <a:srgbClr val="34BFA0"/>
              </a:buClr>
              <a:buFont typeface="Arial" panose="020B0604020202020204" pitchFamily="34" charset="0"/>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p:txBody>
      </p:sp>
      <p:pic>
        <p:nvPicPr>
          <p:cNvPr id="4" name="Picture 2">
            <a:extLst>
              <a:ext uri="{FF2B5EF4-FFF2-40B4-BE49-F238E27FC236}">
                <a16:creationId xmlns:a16="http://schemas.microsoft.com/office/drawing/2014/main" id="{C39C5398-BD50-0D1E-D390-498B88E058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5859284"/>
            <a:ext cx="834293" cy="562461"/>
          </a:xfrm>
          <a:prstGeom prst="rect">
            <a:avLst/>
          </a:prstGeom>
        </p:spPr>
      </p:pic>
    </p:spTree>
    <p:extLst>
      <p:ext uri="{BB962C8B-B14F-4D97-AF65-F5344CB8AC3E}">
        <p14:creationId xmlns:p14="http://schemas.microsoft.com/office/powerpoint/2010/main" val="2412053998"/>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mpty slide 3">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08C30D5A-0F5F-0C63-1A2C-9AB7B43F602B}"/>
              </a:ext>
            </a:extLst>
          </p:cNvPr>
          <p:cNvSpPr>
            <a:spLocks noGrp="1"/>
          </p:cNvSpPr>
          <p:nvPr>
            <p:ph type="body" sz="quarter" idx="11" hasCustomPrompt="1"/>
          </p:nvPr>
        </p:nvSpPr>
        <p:spPr>
          <a:xfrm>
            <a:off x="535975" y="615192"/>
            <a:ext cx="8705997" cy="877705"/>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pic>
        <p:nvPicPr>
          <p:cNvPr id="5" name="Picture 2">
            <a:extLst>
              <a:ext uri="{FF2B5EF4-FFF2-40B4-BE49-F238E27FC236}">
                <a16:creationId xmlns:a16="http://schemas.microsoft.com/office/drawing/2014/main" id="{37AD6377-61B2-5C0A-3D96-A762D3F2AF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615193"/>
            <a:ext cx="834293" cy="562461"/>
          </a:xfrm>
          <a:prstGeom prst="rect">
            <a:avLst/>
          </a:prstGeom>
        </p:spPr>
      </p:pic>
    </p:spTree>
    <p:extLst>
      <p:ext uri="{BB962C8B-B14F-4D97-AF65-F5344CB8AC3E}">
        <p14:creationId xmlns:p14="http://schemas.microsoft.com/office/powerpoint/2010/main" val="3255706027"/>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Empty slide 3">
    <p:spTree>
      <p:nvGrpSpPr>
        <p:cNvPr id="1" name=""/>
        <p:cNvGrpSpPr/>
        <p:nvPr/>
      </p:nvGrpSpPr>
      <p:grpSpPr>
        <a:xfrm>
          <a:off x="0" y="0"/>
          <a:ext cx="0" cy="0"/>
          <a:chOff x="0" y="0"/>
          <a:chExt cx="0" cy="0"/>
        </a:xfrm>
      </p:grpSpPr>
      <p:sp>
        <p:nvSpPr>
          <p:cNvPr id="7" name="Forme libre 6">
            <a:extLst>
              <a:ext uri="{FF2B5EF4-FFF2-40B4-BE49-F238E27FC236}">
                <a16:creationId xmlns:a16="http://schemas.microsoft.com/office/drawing/2014/main" id="{594C3E6D-1D3F-384D-8B29-097ACD1B35AC}"/>
              </a:ext>
            </a:extLst>
          </p:cNvPr>
          <p:cNvSpPr/>
          <p:nvPr userDrawn="1"/>
        </p:nvSpPr>
        <p:spPr>
          <a:xfrm>
            <a:off x="-41031" y="5443573"/>
            <a:ext cx="12274061" cy="1623646"/>
          </a:xfrm>
          <a:custGeom>
            <a:avLst/>
            <a:gdLst>
              <a:gd name="connsiteX0" fmla="*/ 17584 w 12274061"/>
              <a:gd name="connsiteY0" fmla="*/ 339969 h 1623646"/>
              <a:gd name="connsiteX1" fmla="*/ 1494692 w 12274061"/>
              <a:gd name="connsiteY1" fmla="*/ 58615 h 1623646"/>
              <a:gd name="connsiteX2" fmla="*/ 3065584 w 12274061"/>
              <a:gd name="connsiteY2" fmla="*/ 339969 h 1623646"/>
              <a:gd name="connsiteX3" fmla="*/ 4589584 w 12274061"/>
              <a:gd name="connsiteY3" fmla="*/ 58615 h 1623646"/>
              <a:gd name="connsiteX4" fmla="*/ 6142892 w 12274061"/>
              <a:gd name="connsiteY4" fmla="*/ 345831 h 1623646"/>
              <a:gd name="connsiteX5" fmla="*/ 7678615 w 12274061"/>
              <a:gd name="connsiteY5" fmla="*/ 64477 h 1623646"/>
              <a:gd name="connsiteX6" fmla="*/ 9179169 w 12274061"/>
              <a:gd name="connsiteY6" fmla="*/ 339969 h 1623646"/>
              <a:gd name="connsiteX7" fmla="*/ 10486292 w 12274061"/>
              <a:gd name="connsiteY7" fmla="*/ 0 h 1623646"/>
              <a:gd name="connsiteX8" fmla="*/ 12274061 w 12274061"/>
              <a:gd name="connsiteY8" fmla="*/ 334108 h 1623646"/>
              <a:gd name="connsiteX9" fmla="*/ 12274061 w 12274061"/>
              <a:gd name="connsiteY9" fmla="*/ 1623646 h 1623646"/>
              <a:gd name="connsiteX10" fmla="*/ 0 w 12274061"/>
              <a:gd name="connsiteY10" fmla="*/ 1623646 h 1623646"/>
              <a:gd name="connsiteX11" fmla="*/ 17584 w 12274061"/>
              <a:gd name="connsiteY11" fmla="*/ 339969 h 162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74061" h="1623646">
                <a:moveTo>
                  <a:pt x="17584" y="339969"/>
                </a:moveTo>
                <a:lnTo>
                  <a:pt x="1494692" y="58615"/>
                </a:lnTo>
                <a:lnTo>
                  <a:pt x="3065584" y="339969"/>
                </a:lnTo>
                <a:lnTo>
                  <a:pt x="4589584" y="58615"/>
                </a:lnTo>
                <a:lnTo>
                  <a:pt x="6142892" y="345831"/>
                </a:lnTo>
                <a:lnTo>
                  <a:pt x="7678615" y="64477"/>
                </a:lnTo>
                <a:lnTo>
                  <a:pt x="9179169" y="339969"/>
                </a:lnTo>
                <a:lnTo>
                  <a:pt x="10486292" y="0"/>
                </a:lnTo>
                <a:lnTo>
                  <a:pt x="12274061" y="334108"/>
                </a:lnTo>
                <a:lnTo>
                  <a:pt x="12274061" y="1623646"/>
                </a:lnTo>
                <a:lnTo>
                  <a:pt x="0" y="1623646"/>
                </a:lnTo>
                <a:lnTo>
                  <a:pt x="17584" y="339969"/>
                </a:lnTo>
                <a:close/>
              </a:path>
            </a:pathLst>
          </a:custGeom>
          <a:solidFill>
            <a:srgbClr val="34B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7A8A6B2C-9DC2-8D4C-95E3-7574001ED514}"/>
              </a:ext>
            </a:extLst>
          </p:cNvPr>
          <p:cNvSpPr/>
          <p:nvPr userDrawn="1"/>
        </p:nvSpPr>
        <p:spPr>
          <a:xfrm>
            <a:off x="392722" y="406400"/>
            <a:ext cx="11406557" cy="493776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9D52CB3D-DCCB-F54A-9F74-DADBCE5DEC16}"/>
              </a:ext>
            </a:extLst>
          </p:cNvPr>
          <p:cNvGrpSpPr/>
          <p:nvPr userDrawn="1"/>
        </p:nvGrpSpPr>
        <p:grpSpPr>
          <a:xfrm>
            <a:off x="9529626" y="4248783"/>
            <a:ext cx="2290168" cy="2290168"/>
            <a:chOff x="10135645" y="4833257"/>
            <a:chExt cx="1452147" cy="1452147"/>
          </a:xfrm>
        </p:grpSpPr>
        <p:sp>
          <p:nvSpPr>
            <p:cNvPr id="13" name="Ellipse 12">
              <a:extLst>
                <a:ext uri="{FF2B5EF4-FFF2-40B4-BE49-F238E27FC236}">
                  <a16:creationId xmlns:a16="http://schemas.microsoft.com/office/drawing/2014/main" id="{93221945-189B-5949-9011-E8DB78D84786}"/>
                </a:ext>
              </a:extLst>
            </p:cNvPr>
            <p:cNvSpPr/>
            <p:nvPr/>
          </p:nvSpPr>
          <p:spPr>
            <a:xfrm>
              <a:off x="10135645" y="4833257"/>
              <a:ext cx="1452147" cy="1452147"/>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EA6289DC-A701-0A4C-8FF7-E282889EF9CA}"/>
                </a:ext>
              </a:extLst>
            </p:cNvPr>
            <p:cNvPicPr>
              <a:picLocks noChangeAspect="1"/>
            </p:cNvPicPr>
            <p:nvPr/>
          </p:nvPicPr>
          <p:blipFill>
            <a:blip r:embed="rId2"/>
            <a:stretch>
              <a:fillRect/>
            </a:stretch>
          </p:blipFill>
          <p:spPr>
            <a:xfrm>
              <a:off x="10235135" y="4932747"/>
              <a:ext cx="1253166" cy="1253166"/>
            </a:xfrm>
            <a:prstGeom prst="rect">
              <a:avLst/>
            </a:prstGeom>
          </p:spPr>
        </p:pic>
      </p:grpSp>
      <p:pic>
        <p:nvPicPr>
          <p:cNvPr id="16" name="Image 15">
            <a:extLst>
              <a:ext uri="{FF2B5EF4-FFF2-40B4-BE49-F238E27FC236}">
                <a16:creationId xmlns:a16="http://schemas.microsoft.com/office/drawing/2014/main" id="{3096DBAD-B98D-4A4C-9666-3886410F06F6}"/>
              </a:ext>
            </a:extLst>
          </p:cNvPr>
          <p:cNvPicPr>
            <a:picLocks noChangeAspect="1"/>
          </p:cNvPicPr>
          <p:nvPr userDrawn="1"/>
        </p:nvPicPr>
        <p:blipFill>
          <a:blip r:embed="rId3"/>
          <a:stretch>
            <a:fillRect/>
          </a:stretch>
        </p:blipFill>
        <p:spPr>
          <a:xfrm>
            <a:off x="641163" y="569483"/>
            <a:ext cx="1292012" cy="870704"/>
          </a:xfrm>
          <a:prstGeom prst="rect">
            <a:avLst/>
          </a:prstGeom>
        </p:spPr>
      </p:pic>
      <p:sp>
        <p:nvSpPr>
          <p:cNvPr id="17" name="Text Placeholder 12">
            <a:extLst>
              <a:ext uri="{FF2B5EF4-FFF2-40B4-BE49-F238E27FC236}">
                <a16:creationId xmlns:a16="http://schemas.microsoft.com/office/drawing/2014/main" id="{DE6198CD-D34F-C94D-9937-E54F1C618811}"/>
              </a:ext>
            </a:extLst>
          </p:cNvPr>
          <p:cNvSpPr>
            <a:spLocks noGrp="1"/>
          </p:cNvSpPr>
          <p:nvPr>
            <p:ph type="body" sz="quarter" idx="11" hasCustomPrompt="1"/>
          </p:nvPr>
        </p:nvSpPr>
        <p:spPr>
          <a:xfrm>
            <a:off x="2181616" y="588469"/>
            <a:ext cx="8705997" cy="877705"/>
          </a:xfrm>
          <a:prstGeom prst="rect">
            <a:avLst/>
          </a:prstGeom>
        </p:spPr>
        <p:txBody>
          <a:bodyPr/>
          <a:lstStyle>
            <a:lvl1pPr marL="0" indent="0">
              <a:buNone/>
              <a:defRPr sz="2000" b="1" i="0">
                <a:solidFill>
                  <a:srgbClr val="005FAA"/>
                </a:solidFill>
                <a:latin typeface="Work Sans" pitchFamily="2" charset="77"/>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18" name="Text Placeholder 5">
            <a:extLst>
              <a:ext uri="{FF2B5EF4-FFF2-40B4-BE49-F238E27FC236}">
                <a16:creationId xmlns:a16="http://schemas.microsoft.com/office/drawing/2014/main" id="{3DD49B50-90E7-954D-99A0-288D22DE6972}"/>
              </a:ext>
            </a:extLst>
          </p:cNvPr>
          <p:cNvSpPr>
            <a:spLocks noGrp="1"/>
          </p:cNvSpPr>
          <p:nvPr>
            <p:ph type="body" sz="quarter" idx="12" hasCustomPrompt="1"/>
          </p:nvPr>
        </p:nvSpPr>
        <p:spPr>
          <a:xfrm>
            <a:off x="2262477" y="1656001"/>
            <a:ext cx="8625135" cy="3341580"/>
          </a:xfrm>
          <a:prstGeom prst="rect">
            <a:avLst/>
          </a:prstGeom>
        </p:spPr>
        <p:txBody>
          <a:bodyPr/>
          <a:lstStyle>
            <a:lvl1pPr marL="285750" indent="-285750">
              <a:lnSpc>
                <a:spcPct val="110000"/>
              </a:lnSpc>
              <a:spcBef>
                <a:spcPts val="1500"/>
              </a:spcBef>
              <a:spcAft>
                <a:spcPts val="1500"/>
              </a:spcAft>
              <a:buClr>
                <a:schemeClr val="bg2">
                  <a:lumMod val="10000"/>
                </a:schemeClr>
              </a:buClr>
              <a:buFont typeface="Arial" panose="020B0604020202020204" pitchFamily="34" charset="0"/>
              <a:buChar char="•"/>
              <a:defRPr sz="1400" b="0" i="0">
                <a:solidFill>
                  <a:schemeClr val="tx1"/>
                </a:solidFill>
                <a:latin typeface="Work Sans" pitchFamily="2" charset="77"/>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a:t>
            </a:r>
          </a:p>
        </p:txBody>
      </p:sp>
      <p:sp>
        <p:nvSpPr>
          <p:cNvPr id="19" name="Text Placeholder 12">
            <a:extLst>
              <a:ext uri="{FF2B5EF4-FFF2-40B4-BE49-F238E27FC236}">
                <a16:creationId xmlns:a16="http://schemas.microsoft.com/office/drawing/2014/main" id="{43421D67-1276-3A46-937C-329CC5AA486B}"/>
              </a:ext>
            </a:extLst>
          </p:cNvPr>
          <p:cNvSpPr>
            <a:spLocks noGrp="1"/>
          </p:cNvSpPr>
          <p:nvPr>
            <p:ph type="body" sz="quarter" idx="13" hasCustomPrompt="1"/>
          </p:nvPr>
        </p:nvSpPr>
        <p:spPr>
          <a:xfrm>
            <a:off x="393157" y="6192371"/>
            <a:ext cx="8705997" cy="556442"/>
          </a:xfrm>
          <a:prstGeom prst="rect">
            <a:avLst/>
          </a:prstGeom>
        </p:spPr>
        <p:txBody>
          <a:bodyPr/>
          <a:lstStyle>
            <a:lvl1pPr marL="0" indent="0">
              <a:buNone/>
              <a:defRPr sz="3200" b="1" i="0">
                <a:solidFill>
                  <a:schemeClr val="bg1"/>
                </a:solidFill>
                <a:latin typeface="Work Sans" pitchFamily="2" charset="77"/>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22" name="Picture Placeholder 7">
            <a:extLst>
              <a:ext uri="{FF2B5EF4-FFF2-40B4-BE49-F238E27FC236}">
                <a16:creationId xmlns:a16="http://schemas.microsoft.com/office/drawing/2014/main" id="{58BDC9A0-EB9F-E945-941F-FEF36D4A6292}"/>
              </a:ext>
            </a:extLst>
          </p:cNvPr>
          <p:cNvSpPr>
            <a:spLocks noGrp="1"/>
          </p:cNvSpPr>
          <p:nvPr>
            <p:ph type="pic" sz="quarter" idx="14"/>
          </p:nvPr>
        </p:nvSpPr>
        <p:spPr>
          <a:xfrm>
            <a:off x="0" y="0"/>
            <a:ext cx="4205288" cy="3730765"/>
          </a:xfrm>
          <a:prstGeom prst="rect">
            <a:avLst/>
          </a:prstGeom>
        </p:spPr>
        <p:txBody>
          <a:bodyPr/>
          <a:lstStyle/>
          <a:p>
            <a:endParaRPr lang="en-PT"/>
          </a:p>
        </p:txBody>
      </p:sp>
    </p:spTree>
    <p:extLst>
      <p:ext uri="{BB962C8B-B14F-4D97-AF65-F5344CB8AC3E}">
        <p14:creationId xmlns:p14="http://schemas.microsoft.com/office/powerpoint/2010/main" val="2798279925"/>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0925D4-B5B2-7942-D853-9EB33C8A0C30}"/>
              </a:ext>
            </a:extLst>
          </p:cNvPr>
          <p:cNvSpPr/>
          <p:nvPr userDrawn="1"/>
        </p:nvSpPr>
        <p:spPr>
          <a:xfrm>
            <a:off x="-1" y="0"/>
            <a:ext cx="12192000" cy="6858000"/>
          </a:xfrm>
          <a:prstGeom prst="rect">
            <a:avLst/>
          </a:prstGeom>
          <a:solidFill>
            <a:srgbClr val="6EA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2" name="Picture Placeholder 11">
            <a:extLst>
              <a:ext uri="{FF2B5EF4-FFF2-40B4-BE49-F238E27FC236}">
                <a16:creationId xmlns:a16="http://schemas.microsoft.com/office/drawing/2014/main" id="{7051C46E-E90A-EBAF-FF00-BBD9647FB758}"/>
              </a:ext>
            </a:extLst>
          </p:cNvPr>
          <p:cNvSpPr>
            <a:spLocks noGrp="1"/>
          </p:cNvSpPr>
          <p:nvPr>
            <p:ph type="pic" sz="quarter" idx="12"/>
          </p:nvPr>
        </p:nvSpPr>
        <p:spPr>
          <a:xfrm>
            <a:off x="8192430" y="1"/>
            <a:ext cx="3999570" cy="6856783"/>
          </a:xfrm>
          <a:custGeom>
            <a:avLst/>
            <a:gdLst>
              <a:gd name="connsiteX0" fmla="*/ 3999570 w 3999570"/>
              <a:gd name="connsiteY0" fmla="*/ 0 h 6856783"/>
              <a:gd name="connsiteX1" fmla="*/ 3999570 w 3999570"/>
              <a:gd name="connsiteY1" fmla="*/ 6856783 h 6856783"/>
              <a:gd name="connsiteX2" fmla="*/ 0 w 3999570"/>
              <a:gd name="connsiteY2" fmla="*/ 3428392 h 6856783"/>
            </a:gdLst>
            <a:ahLst/>
            <a:cxnLst>
              <a:cxn ang="0">
                <a:pos x="connsiteX0" y="connsiteY0"/>
              </a:cxn>
              <a:cxn ang="0">
                <a:pos x="connsiteX1" y="connsiteY1"/>
              </a:cxn>
              <a:cxn ang="0">
                <a:pos x="connsiteX2" y="connsiteY2"/>
              </a:cxn>
            </a:cxnLst>
            <a:rect l="l" t="t" r="r" b="b"/>
            <a:pathLst>
              <a:path w="3999570" h="6856783">
                <a:moveTo>
                  <a:pt x="3999570" y="0"/>
                </a:moveTo>
                <a:lnTo>
                  <a:pt x="3999570" y="6856783"/>
                </a:lnTo>
                <a:lnTo>
                  <a:pt x="0" y="3428392"/>
                </a:lnTo>
                <a:close/>
              </a:path>
            </a:pathLst>
          </a:custGeom>
        </p:spPr>
        <p:txBody>
          <a:bodyPr wrap="square">
            <a:noAutofit/>
          </a:bodyPr>
          <a:lstStyle/>
          <a:p>
            <a:endParaRPr lang="en-PT"/>
          </a:p>
        </p:txBody>
      </p:sp>
      <p:sp>
        <p:nvSpPr>
          <p:cNvPr id="2" name="Triangle 1">
            <a:extLst>
              <a:ext uri="{FF2B5EF4-FFF2-40B4-BE49-F238E27FC236}">
                <a16:creationId xmlns:a16="http://schemas.microsoft.com/office/drawing/2014/main" id="{76C4DB22-310D-7436-29B3-57C4CB76A947}"/>
              </a:ext>
            </a:extLst>
          </p:cNvPr>
          <p:cNvSpPr/>
          <p:nvPr userDrawn="1"/>
        </p:nvSpPr>
        <p:spPr>
          <a:xfrm rot="5400000">
            <a:off x="-1428606" y="1429823"/>
            <a:ext cx="6856783" cy="399957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8" name="Picture 7">
            <a:extLst>
              <a:ext uri="{FF2B5EF4-FFF2-40B4-BE49-F238E27FC236}">
                <a16:creationId xmlns:a16="http://schemas.microsoft.com/office/drawing/2014/main" id="{36961A42-070C-88BC-4B9F-76D7FDDBF9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1437" y="2633074"/>
            <a:ext cx="2116051" cy="1426592"/>
          </a:xfrm>
          <a:prstGeom prst="rect">
            <a:avLst/>
          </a:prstGeom>
        </p:spPr>
      </p:pic>
      <p:sp>
        <p:nvSpPr>
          <p:cNvPr id="10" name="Text Placeholder 9">
            <a:extLst>
              <a:ext uri="{FF2B5EF4-FFF2-40B4-BE49-F238E27FC236}">
                <a16:creationId xmlns:a16="http://schemas.microsoft.com/office/drawing/2014/main" id="{23A6DC04-B580-F515-55F9-3C9D1C72BEDF}"/>
              </a:ext>
            </a:extLst>
          </p:cNvPr>
          <p:cNvSpPr>
            <a:spLocks noGrp="1"/>
          </p:cNvSpPr>
          <p:nvPr>
            <p:ph type="body" sz="quarter" idx="38" hasCustomPrompt="1"/>
          </p:nvPr>
        </p:nvSpPr>
        <p:spPr>
          <a:xfrm>
            <a:off x="4693337" y="2630307"/>
            <a:ext cx="2804940" cy="1429359"/>
          </a:xfrm>
          <a:prstGeom prst="rect">
            <a:avLst/>
          </a:prstGeom>
        </p:spPr>
        <p:txBody>
          <a:bodyPr/>
          <a:lstStyle>
            <a:lvl1pPr marL="0" indent="0" algn="ctr">
              <a:buNone/>
              <a:defRPr sz="4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PT"/>
              <a:t>THANK YOU!</a:t>
            </a:r>
          </a:p>
        </p:txBody>
      </p:sp>
    </p:spTree>
    <p:extLst>
      <p:ext uri="{BB962C8B-B14F-4D97-AF65-F5344CB8AC3E}">
        <p14:creationId xmlns:p14="http://schemas.microsoft.com/office/powerpoint/2010/main" val="999929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 Partners slide">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7F9AC976-AAE6-721A-BA93-351B5E983ACA}"/>
              </a:ext>
            </a:extLst>
          </p:cNvPr>
          <p:cNvSpPr/>
          <p:nvPr userDrawn="1"/>
        </p:nvSpPr>
        <p:spPr>
          <a:xfrm>
            <a:off x="0" y="4839908"/>
            <a:ext cx="2525486" cy="2018093"/>
          </a:xfrm>
          <a:custGeom>
            <a:avLst/>
            <a:gdLst>
              <a:gd name="connsiteX0" fmla="*/ 914724 w 3317882"/>
              <a:gd name="connsiteY0" fmla="*/ 0 h 2651289"/>
              <a:gd name="connsiteX1" fmla="*/ 3317882 w 3317882"/>
              <a:gd name="connsiteY1" fmla="*/ 2403158 h 2651289"/>
              <a:gd name="connsiteX2" fmla="*/ 3305475 w 3317882"/>
              <a:gd name="connsiteY2" fmla="*/ 2648868 h 2651289"/>
              <a:gd name="connsiteX3" fmla="*/ 3305105 w 3317882"/>
              <a:gd name="connsiteY3" fmla="*/ 2651289 h 2651289"/>
              <a:gd name="connsiteX4" fmla="*/ 0 w 3317882"/>
              <a:gd name="connsiteY4" fmla="*/ 2651289 h 2651289"/>
              <a:gd name="connsiteX5" fmla="*/ 0 w 3317882"/>
              <a:gd name="connsiteY5" fmla="*/ 181280 h 2651289"/>
              <a:gd name="connsiteX6" fmla="*/ 200098 w 3317882"/>
              <a:gd name="connsiteY6" fmla="*/ 108041 h 2651289"/>
              <a:gd name="connsiteX7" fmla="*/ 914724 w 3317882"/>
              <a:gd name="connsiteY7" fmla="*/ 0 h 265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7882" h="2651289">
                <a:moveTo>
                  <a:pt x="914724" y="0"/>
                </a:moveTo>
                <a:cubicBezTo>
                  <a:pt x="2241953" y="0"/>
                  <a:pt x="3317882" y="1075930"/>
                  <a:pt x="3317882" y="2403158"/>
                </a:cubicBezTo>
                <a:cubicBezTo>
                  <a:pt x="3317882" y="2486110"/>
                  <a:pt x="3313679" y="2568081"/>
                  <a:pt x="3305475" y="2648868"/>
                </a:cubicBezTo>
                <a:lnTo>
                  <a:pt x="3305105" y="2651289"/>
                </a:lnTo>
                <a:lnTo>
                  <a:pt x="0" y="2651289"/>
                </a:lnTo>
                <a:lnTo>
                  <a:pt x="0" y="181280"/>
                </a:lnTo>
                <a:lnTo>
                  <a:pt x="200098" y="108041"/>
                </a:lnTo>
                <a:cubicBezTo>
                  <a:pt x="425849" y="37826"/>
                  <a:pt x="665869" y="0"/>
                  <a:pt x="914724" y="0"/>
                </a:cubicBezTo>
                <a:close/>
              </a:path>
            </a:pathLst>
          </a:custGeom>
          <a:solidFill>
            <a:srgbClr val="6EAA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T">
              <a:highlight>
                <a:srgbClr val="6EAAB4"/>
              </a:highlight>
            </a:endParaRPr>
          </a:p>
        </p:txBody>
      </p:sp>
      <p:sp>
        <p:nvSpPr>
          <p:cNvPr id="12" name="Picture Placeholder 11">
            <a:extLst>
              <a:ext uri="{FF2B5EF4-FFF2-40B4-BE49-F238E27FC236}">
                <a16:creationId xmlns:a16="http://schemas.microsoft.com/office/drawing/2014/main" id="{7051C46E-E90A-EBAF-FF00-BBD9647FB758}"/>
              </a:ext>
            </a:extLst>
          </p:cNvPr>
          <p:cNvSpPr>
            <a:spLocks noGrp="1"/>
          </p:cNvSpPr>
          <p:nvPr>
            <p:ph type="pic" sz="quarter" idx="12"/>
          </p:nvPr>
        </p:nvSpPr>
        <p:spPr>
          <a:xfrm>
            <a:off x="8192430" y="1"/>
            <a:ext cx="3999570" cy="6856783"/>
          </a:xfrm>
          <a:custGeom>
            <a:avLst/>
            <a:gdLst>
              <a:gd name="connsiteX0" fmla="*/ 3999570 w 3999570"/>
              <a:gd name="connsiteY0" fmla="*/ 0 h 6856783"/>
              <a:gd name="connsiteX1" fmla="*/ 3999570 w 3999570"/>
              <a:gd name="connsiteY1" fmla="*/ 6856783 h 6856783"/>
              <a:gd name="connsiteX2" fmla="*/ 0 w 3999570"/>
              <a:gd name="connsiteY2" fmla="*/ 3428392 h 6856783"/>
            </a:gdLst>
            <a:ahLst/>
            <a:cxnLst>
              <a:cxn ang="0">
                <a:pos x="connsiteX0" y="connsiteY0"/>
              </a:cxn>
              <a:cxn ang="0">
                <a:pos x="connsiteX1" y="connsiteY1"/>
              </a:cxn>
              <a:cxn ang="0">
                <a:pos x="connsiteX2" y="connsiteY2"/>
              </a:cxn>
            </a:cxnLst>
            <a:rect l="l" t="t" r="r" b="b"/>
            <a:pathLst>
              <a:path w="3999570" h="6856783">
                <a:moveTo>
                  <a:pt x="3999570" y="0"/>
                </a:moveTo>
                <a:lnTo>
                  <a:pt x="3999570" y="6856783"/>
                </a:lnTo>
                <a:lnTo>
                  <a:pt x="0" y="3428392"/>
                </a:lnTo>
                <a:close/>
              </a:path>
            </a:pathLst>
          </a:custGeom>
        </p:spPr>
        <p:txBody>
          <a:bodyPr wrap="square">
            <a:noAutofit/>
          </a:bodyPr>
          <a:lstStyle/>
          <a:p>
            <a:endParaRPr lang="en-PT"/>
          </a:p>
        </p:txBody>
      </p:sp>
      <p:sp>
        <p:nvSpPr>
          <p:cNvPr id="14" name="Triangle 13">
            <a:extLst>
              <a:ext uri="{FF2B5EF4-FFF2-40B4-BE49-F238E27FC236}">
                <a16:creationId xmlns:a16="http://schemas.microsoft.com/office/drawing/2014/main" id="{707BCE4E-4FC6-B357-1E3F-C6E7FAD7C958}"/>
              </a:ext>
            </a:extLst>
          </p:cNvPr>
          <p:cNvSpPr/>
          <p:nvPr userDrawn="1"/>
        </p:nvSpPr>
        <p:spPr>
          <a:xfrm rot="5400000">
            <a:off x="164024" y="-164026"/>
            <a:ext cx="2630307" cy="2958358"/>
          </a:xfrm>
          <a:custGeom>
            <a:avLst/>
            <a:gdLst>
              <a:gd name="connsiteX0" fmla="*/ 0 w 3425802"/>
              <a:gd name="connsiteY0" fmla="*/ 2953278 h 2953278"/>
              <a:gd name="connsiteX1" fmla="*/ 1712901 w 3425802"/>
              <a:gd name="connsiteY1" fmla="*/ 0 h 2953278"/>
              <a:gd name="connsiteX2" fmla="*/ 3425802 w 3425802"/>
              <a:gd name="connsiteY2" fmla="*/ 2953278 h 2953278"/>
              <a:gd name="connsiteX3" fmla="*/ 0 w 3425802"/>
              <a:gd name="connsiteY3" fmla="*/ 2953278 h 2953278"/>
              <a:gd name="connsiteX0" fmla="*/ 0 w 1917042"/>
              <a:gd name="connsiteY0" fmla="*/ 2941848 h 2953278"/>
              <a:gd name="connsiteX1" fmla="*/ 204141 w 1917042"/>
              <a:gd name="connsiteY1" fmla="*/ 0 h 2953278"/>
              <a:gd name="connsiteX2" fmla="*/ 1917042 w 1917042"/>
              <a:gd name="connsiteY2" fmla="*/ 2953278 h 2953278"/>
              <a:gd name="connsiteX3" fmla="*/ 0 w 1917042"/>
              <a:gd name="connsiteY3" fmla="*/ 2941848 h 2953278"/>
              <a:gd name="connsiteX0" fmla="*/ 0 w 1757022"/>
              <a:gd name="connsiteY0" fmla="*/ 2907558 h 2953278"/>
              <a:gd name="connsiteX1" fmla="*/ 44121 w 1757022"/>
              <a:gd name="connsiteY1" fmla="*/ 0 h 2953278"/>
              <a:gd name="connsiteX2" fmla="*/ 1757022 w 1757022"/>
              <a:gd name="connsiteY2" fmla="*/ 2953278 h 2953278"/>
              <a:gd name="connsiteX3" fmla="*/ 0 w 1757022"/>
              <a:gd name="connsiteY3" fmla="*/ 2907558 h 2953278"/>
              <a:gd name="connsiteX0" fmla="*/ 0 w 1714688"/>
              <a:gd name="connsiteY0" fmla="*/ 2958358 h 2958358"/>
              <a:gd name="connsiteX1" fmla="*/ 1787 w 1714688"/>
              <a:gd name="connsiteY1" fmla="*/ 0 h 2958358"/>
              <a:gd name="connsiteX2" fmla="*/ 1714688 w 1714688"/>
              <a:gd name="connsiteY2" fmla="*/ 2953278 h 2958358"/>
              <a:gd name="connsiteX3" fmla="*/ 0 w 1714688"/>
              <a:gd name="connsiteY3" fmla="*/ 2958358 h 2958358"/>
            </a:gdLst>
            <a:ahLst/>
            <a:cxnLst>
              <a:cxn ang="0">
                <a:pos x="connsiteX0" y="connsiteY0"/>
              </a:cxn>
              <a:cxn ang="0">
                <a:pos x="connsiteX1" y="connsiteY1"/>
              </a:cxn>
              <a:cxn ang="0">
                <a:pos x="connsiteX2" y="connsiteY2"/>
              </a:cxn>
              <a:cxn ang="0">
                <a:pos x="connsiteX3" y="connsiteY3"/>
              </a:cxn>
            </a:cxnLst>
            <a:rect l="l" t="t" r="r" b="b"/>
            <a:pathLst>
              <a:path w="1714688" h="2958358">
                <a:moveTo>
                  <a:pt x="0" y="2958358"/>
                </a:moveTo>
                <a:cubicBezTo>
                  <a:pt x="596" y="1972239"/>
                  <a:pt x="1191" y="986119"/>
                  <a:pt x="1787" y="0"/>
                </a:cubicBezTo>
                <a:lnTo>
                  <a:pt x="1714688" y="2953278"/>
                </a:lnTo>
                <a:lnTo>
                  <a:pt x="0" y="2958358"/>
                </a:lnTo>
                <a:close/>
              </a:path>
            </a:pathLst>
          </a:custGeom>
          <a:solidFill>
            <a:srgbClr val="00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highlight>
                <a:srgbClr val="008C7D"/>
              </a:highlight>
            </a:endParaRPr>
          </a:p>
        </p:txBody>
      </p:sp>
    </p:spTree>
    <p:extLst>
      <p:ext uri="{BB962C8B-B14F-4D97-AF65-F5344CB8AC3E}">
        <p14:creationId xmlns:p14="http://schemas.microsoft.com/office/powerpoint/2010/main" val="32760078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hank you - Partners slide">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7F9AC976-AAE6-721A-BA93-351B5E983ACA}"/>
              </a:ext>
            </a:extLst>
          </p:cNvPr>
          <p:cNvSpPr/>
          <p:nvPr userDrawn="1"/>
        </p:nvSpPr>
        <p:spPr>
          <a:xfrm>
            <a:off x="0" y="4839908"/>
            <a:ext cx="2525486" cy="2018093"/>
          </a:xfrm>
          <a:custGeom>
            <a:avLst/>
            <a:gdLst>
              <a:gd name="connsiteX0" fmla="*/ 914724 w 3317882"/>
              <a:gd name="connsiteY0" fmla="*/ 0 h 2651289"/>
              <a:gd name="connsiteX1" fmla="*/ 3317882 w 3317882"/>
              <a:gd name="connsiteY1" fmla="*/ 2403158 h 2651289"/>
              <a:gd name="connsiteX2" fmla="*/ 3305475 w 3317882"/>
              <a:gd name="connsiteY2" fmla="*/ 2648868 h 2651289"/>
              <a:gd name="connsiteX3" fmla="*/ 3305105 w 3317882"/>
              <a:gd name="connsiteY3" fmla="*/ 2651289 h 2651289"/>
              <a:gd name="connsiteX4" fmla="*/ 0 w 3317882"/>
              <a:gd name="connsiteY4" fmla="*/ 2651289 h 2651289"/>
              <a:gd name="connsiteX5" fmla="*/ 0 w 3317882"/>
              <a:gd name="connsiteY5" fmla="*/ 181280 h 2651289"/>
              <a:gd name="connsiteX6" fmla="*/ 200098 w 3317882"/>
              <a:gd name="connsiteY6" fmla="*/ 108041 h 2651289"/>
              <a:gd name="connsiteX7" fmla="*/ 914724 w 3317882"/>
              <a:gd name="connsiteY7" fmla="*/ 0 h 265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7882" h="2651289">
                <a:moveTo>
                  <a:pt x="914724" y="0"/>
                </a:moveTo>
                <a:cubicBezTo>
                  <a:pt x="2241953" y="0"/>
                  <a:pt x="3317882" y="1075930"/>
                  <a:pt x="3317882" y="2403158"/>
                </a:cubicBezTo>
                <a:cubicBezTo>
                  <a:pt x="3317882" y="2486110"/>
                  <a:pt x="3313679" y="2568081"/>
                  <a:pt x="3305475" y="2648868"/>
                </a:cubicBezTo>
                <a:lnTo>
                  <a:pt x="3305105" y="2651289"/>
                </a:lnTo>
                <a:lnTo>
                  <a:pt x="0" y="2651289"/>
                </a:lnTo>
                <a:lnTo>
                  <a:pt x="0" y="181280"/>
                </a:lnTo>
                <a:lnTo>
                  <a:pt x="200098" y="108041"/>
                </a:lnTo>
                <a:cubicBezTo>
                  <a:pt x="425849" y="37826"/>
                  <a:pt x="665869" y="0"/>
                  <a:pt x="914724" y="0"/>
                </a:cubicBezTo>
                <a:close/>
              </a:path>
            </a:pathLst>
          </a:custGeom>
          <a:solidFill>
            <a:srgbClr val="6EAA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T">
              <a:highlight>
                <a:srgbClr val="6EAAB4"/>
              </a:highlight>
            </a:endParaRPr>
          </a:p>
        </p:txBody>
      </p:sp>
      <p:sp>
        <p:nvSpPr>
          <p:cNvPr id="12" name="Picture Placeholder 11">
            <a:extLst>
              <a:ext uri="{FF2B5EF4-FFF2-40B4-BE49-F238E27FC236}">
                <a16:creationId xmlns:a16="http://schemas.microsoft.com/office/drawing/2014/main" id="{7051C46E-E90A-EBAF-FF00-BBD9647FB758}"/>
              </a:ext>
            </a:extLst>
          </p:cNvPr>
          <p:cNvSpPr>
            <a:spLocks noGrp="1"/>
          </p:cNvSpPr>
          <p:nvPr>
            <p:ph type="pic" sz="quarter" idx="12"/>
          </p:nvPr>
        </p:nvSpPr>
        <p:spPr>
          <a:xfrm>
            <a:off x="8192430" y="1"/>
            <a:ext cx="3999570" cy="6856783"/>
          </a:xfrm>
          <a:custGeom>
            <a:avLst/>
            <a:gdLst>
              <a:gd name="connsiteX0" fmla="*/ 3999570 w 3999570"/>
              <a:gd name="connsiteY0" fmla="*/ 0 h 6856783"/>
              <a:gd name="connsiteX1" fmla="*/ 3999570 w 3999570"/>
              <a:gd name="connsiteY1" fmla="*/ 6856783 h 6856783"/>
              <a:gd name="connsiteX2" fmla="*/ 0 w 3999570"/>
              <a:gd name="connsiteY2" fmla="*/ 3428392 h 6856783"/>
            </a:gdLst>
            <a:ahLst/>
            <a:cxnLst>
              <a:cxn ang="0">
                <a:pos x="connsiteX0" y="connsiteY0"/>
              </a:cxn>
              <a:cxn ang="0">
                <a:pos x="connsiteX1" y="connsiteY1"/>
              </a:cxn>
              <a:cxn ang="0">
                <a:pos x="connsiteX2" y="connsiteY2"/>
              </a:cxn>
            </a:cxnLst>
            <a:rect l="l" t="t" r="r" b="b"/>
            <a:pathLst>
              <a:path w="3999570" h="6856783">
                <a:moveTo>
                  <a:pt x="3999570" y="0"/>
                </a:moveTo>
                <a:lnTo>
                  <a:pt x="3999570" y="6856783"/>
                </a:lnTo>
                <a:lnTo>
                  <a:pt x="0" y="3428392"/>
                </a:lnTo>
                <a:close/>
              </a:path>
            </a:pathLst>
          </a:custGeom>
        </p:spPr>
        <p:txBody>
          <a:bodyPr wrap="square">
            <a:noAutofit/>
          </a:bodyPr>
          <a:lstStyle/>
          <a:p>
            <a:endParaRPr lang="en-PT"/>
          </a:p>
        </p:txBody>
      </p:sp>
      <p:pic>
        <p:nvPicPr>
          <p:cNvPr id="8" name="Picture 7">
            <a:extLst>
              <a:ext uri="{FF2B5EF4-FFF2-40B4-BE49-F238E27FC236}">
                <a16:creationId xmlns:a16="http://schemas.microsoft.com/office/drawing/2014/main" id="{36961A42-070C-88BC-4B9F-76D7FDDBF9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91414" y="601857"/>
            <a:ext cx="2116051" cy="1426592"/>
          </a:xfrm>
          <a:prstGeom prst="rect">
            <a:avLst/>
          </a:prstGeom>
        </p:spPr>
      </p:pic>
      <p:sp>
        <p:nvSpPr>
          <p:cNvPr id="5" name="Picture Placeholder 8">
            <a:extLst>
              <a:ext uri="{FF2B5EF4-FFF2-40B4-BE49-F238E27FC236}">
                <a16:creationId xmlns:a16="http://schemas.microsoft.com/office/drawing/2014/main" id="{51AB62FF-C9B8-5256-1917-8E2C07CD0988}"/>
              </a:ext>
            </a:extLst>
          </p:cNvPr>
          <p:cNvSpPr>
            <a:spLocks noGrp="1"/>
          </p:cNvSpPr>
          <p:nvPr>
            <p:ph type="pic" sz="quarter" idx="35" hasCustomPrompt="1"/>
          </p:nvPr>
        </p:nvSpPr>
        <p:spPr>
          <a:xfrm>
            <a:off x="3430338" y="5223942"/>
            <a:ext cx="1252640" cy="1030646"/>
          </a:xfrm>
          <a:prstGeom prst="rect">
            <a:avLst/>
          </a:prstGeom>
        </p:spPr>
        <p:txBody>
          <a:bodyPr/>
          <a:lstStyle>
            <a:lvl1pPr marL="0" indent="0">
              <a:buNone/>
              <a:defRPr sz="1400">
                <a:latin typeface="Verdana" panose="020B0604030504040204" pitchFamily="34" charset="0"/>
                <a:ea typeface="Verdana" panose="020B0604030504040204" pitchFamily="34" charset="0"/>
                <a:cs typeface="Verdana" panose="020B0604030504040204" pitchFamily="34" charset="0"/>
              </a:defRPr>
            </a:lvl1pPr>
          </a:lstStyle>
          <a:p>
            <a:r>
              <a:rPr lang="en-GB"/>
              <a:t>C</a:t>
            </a:r>
            <a:r>
              <a:rPr lang="en-PT"/>
              <a:t>lick to insert partner logo</a:t>
            </a:r>
          </a:p>
        </p:txBody>
      </p:sp>
      <p:sp>
        <p:nvSpPr>
          <p:cNvPr id="6" name="Picture Placeholder 8">
            <a:extLst>
              <a:ext uri="{FF2B5EF4-FFF2-40B4-BE49-F238E27FC236}">
                <a16:creationId xmlns:a16="http://schemas.microsoft.com/office/drawing/2014/main" id="{3DC18387-4431-3B07-EECD-4265C34DCB55}"/>
              </a:ext>
            </a:extLst>
          </p:cNvPr>
          <p:cNvSpPr>
            <a:spLocks noGrp="1"/>
          </p:cNvSpPr>
          <p:nvPr>
            <p:ph type="pic" sz="quarter" idx="36" hasCustomPrompt="1"/>
          </p:nvPr>
        </p:nvSpPr>
        <p:spPr>
          <a:xfrm>
            <a:off x="4793715" y="5223942"/>
            <a:ext cx="1252640" cy="1030646"/>
          </a:xfrm>
          <a:prstGeom prst="rect">
            <a:avLst/>
          </a:prstGeom>
        </p:spPr>
        <p:txBody>
          <a:bodyPr/>
          <a:lstStyle>
            <a:lvl1pPr marL="0" indent="0">
              <a:buNone/>
              <a:defRPr sz="1400">
                <a:latin typeface="Verdana" panose="020B0604030504040204" pitchFamily="34" charset="0"/>
                <a:ea typeface="Verdana" panose="020B0604030504040204" pitchFamily="34" charset="0"/>
                <a:cs typeface="Verdana" panose="020B0604030504040204" pitchFamily="34" charset="0"/>
              </a:defRPr>
            </a:lvl1pPr>
          </a:lstStyle>
          <a:p>
            <a:r>
              <a:rPr lang="en-GB"/>
              <a:t>C</a:t>
            </a:r>
            <a:r>
              <a:rPr lang="en-PT"/>
              <a:t>lick to insert partner logo</a:t>
            </a:r>
          </a:p>
        </p:txBody>
      </p:sp>
      <p:sp>
        <p:nvSpPr>
          <p:cNvPr id="7" name="Picture Placeholder 8">
            <a:extLst>
              <a:ext uri="{FF2B5EF4-FFF2-40B4-BE49-F238E27FC236}">
                <a16:creationId xmlns:a16="http://schemas.microsoft.com/office/drawing/2014/main" id="{4C64B313-C436-F79E-84EF-405CA10037C3}"/>
              </a:ext>
            </a:extLst>
          </p:cNvPr>
          <p:cNvSpPr>
            <a:spLocks noGrp="1"/>
          </p:cNvSpPr>
          <p:nvPr>
            <p:ph type="pic" sz="quarter" idx="37" hasCustomPrompt="1"/>
          </p:nvPr>
        </p:nvSpPr>
        <p:spPr>
          <a:xfrm>
            <a:off x="6157092" y="5223942"/>
            <a:ext cx="1252640" cy="1030646"/>
          </a:xfrm>
          <a:prstGeom prst="rect">
            <a:avLst/>
          </a:prstGeom>
        </p:spPr>
        <p:txBody>
          <a:bodyPr/>
          <a:lstStyle>
            <a:lvl1pPr marL="0" indent="0">
              <a:buNone/>
              <a:defRPr sz="1400">
                <a:latin typeface="Verdana" panose="020B0604030504040204" pitchFamily="34" charset="0"/>
                <a:ea typeface="Verdana" panose="020B0604030504040204" pitchFamily="34" charset="0"/>
                <a:cs typeface="Verdana" panose="020B0604030504040204" pitchFamily="34" charset="0"/>
              </a:defRPr>
            </a:lvl1pPr>
          </a:lstStyle>
          <a:p>
            <a:r>
              <a:rPr lang="en-GB"/>
              <a:t>C</a:t>
            </a:r>
            <a:r>
              <a:rPr lang="en-PT"/>
              <a:t>lick to insert partner logo</a:t>
            </a:r>
          </a:p>
        </p:txBody>
      </p:sp>
      <p:sp>
        <p:nvSpPr>
          <p:cNvPr id="10" name="Text Placeholder 9">
            <a:extLst>
              <a:ext uri="{FF2B5EF4-FFF2-40B4-BE49-F238E27FC236}">
                <a16:creationId xmlns:a16="http://schemas.microsoft.com/office/drawing/2014/main" id="{23A6DC04-B580-F515-55F9-3C9D1C72BEDF}"/>
              </a:ext>
            </a:extLst>
          </p:cNvPr>
          <p:cNvSpPr>
            <a:spLocks noGrp="1"/>
          </p:cNvSpPr>
          <p:nvPr>
            <p:ph type="body" sz="quarter" idx="38" hasCustomPrompt="1"/>
          </p:nvPr>
        </p:nvSpPr>
        <p:spPr>
          <a:xfrm>
            <a:off x="4693337" y="2630307"/>
            <a:ext cx="2804940" cy="1429359"/>
          </a:xfrm>
          <a:prstGeom prst="rect">
            <a:avLst/>
          </a:prstGeom>
        </p:spPr>
        <p:txBody>
          <a:bodyPr/>
          <a:lstStyle>
            <a:lvl1pPr marL="0" indent="0" algn="ctr">
              <a:buNone/>
              <a:defRPr sz="4800" b="1">
                <a:solidFill>
                  <a:srgbClr val="008C7D"/>
                </a:solidFill>
                <a:latin typeface="Verdana" panose="020B0604030504040204" pitchFamily="34" charset="0"/>
                <a:ea typeface="Verdana" panose="020B0604030504040204" pitchFamily="34" charset="0"/>
                <a:cs typeface="Verdana" panose="020B0604030504040204" pitchFamily="34" charset="0"/>
              </a:defRPr>
            </a:lvl1pPr>
          </a:lstStyle>
          <a:p>
            <a:pPr lvl="0"/>
            <a:r>
              <a:rPr lang="en-PT"/>
              <a:t>THANK YOU!</a:t>
            </a:r>
          </a:p>
        </p:txBody>
      </p:sp>
      <p:sp>
        <p:nvSpPr>
          <p:cNvPr id="14" name="Triangle 13">
            <a:extLst>
              <a:ext uri="{FF2B5EF4-FFF2-40B4-BE49-F238E27FC236}">
                <a16:creationId xmlns:a16="http://schemas.microsoft.com/office/drawing/2014/main" id="{707BCE4E-4FC6-B357-1E3F-C6E7FAD7C958}"/>
              </a:ext>
            </a:extLst>
          </p:cNvPr>
          <p:cNvSpPr/>
          <p:nvPr userDrawn="1"/>
        </p:nvSpPr>
        <p:spPr>
          <a:xfrm rot="5400000">
            <a:off x="164024" y="-164026"/>
            <a:ext cx="2630307" cy="2958358"/>
          </a:xfrm>
          <a:custGeom>
            <a:avLst/>
            <a:gdLst>
              <a:gd name="connsiteX0" fmla="*/ 0 w 3425802"/>
              <a:gd name="connsiteY0" fmla="*/ 2953278 h 2953278"/>
              <a:gd name="connsiteX1" fmla="*/ 1712901 w 3425802"/>
              <a:gd name="connsiteY1" fmla="*/ 0 h 2953278"/>
              <a:gd name="connsiteX2" fmla="*/ 3425802 w 3425802"/>
              <a:gd name="connsiteY2" fmla="*/ 2953278 h 2953278"/>
              <a:gd name="connsiteX3" fmla="*/ 0 w 3425802"/>
              <a:gd name="connsiteY3" fmla="*/ 2953278 h 2953278"/>
              <a:gd name="connsiteX0" fmla="*/ 0 w 1917042"/>
              <a:gd name="connsiteY0" fmla="*/ 2941848 h 2953278"/>
              <a:gd name="connsiteX1" fmla="*/ 204141 w 1917042"/>
              <a:gd name="connsiteY1" fmla="*/ 0 h 2953278"/>
              <a:gd name="connsiteX2" fmla="*/ 1917042 w 1917042"/>
              <a:gd name="connsiteY2" fmla="*/ 2953278 h 2953278"/>
              <a:gd name="connsiteX3" fmla="*/ 0 w 1917042"/>
              <a:gd name="connsiteY3" fmla="*/ 2941848 h 2953278"/>
              <a:gd name="connsiteX0" fmla="*/ 0 w 1757022"/>
              <a:gd name="connsiteY0" fmla="*/ 2907558 h 2953278"/>
              <a:gd name="connsiteX1" fmla="*/ 44121 w 1757022"/>
              <a:gd name="connsiteY1" fmla="*/ 0 h 2953278"/>
              <a:gd name="connsiteX2" fmla="*/ 1757022 w 1757022"/>
              <a:gd name="connsiteY2" fmla="*/ 2953278 h 2953278"/>
              <a:gd name="connsiteX3" fmla="*/ 0 w 1757022"/>
              <a:gd name="connsiteY3" fmla="*/ 2907558 h 2953278"/>
              <a:gd name="connsiteX0" fmla="*/ 0 w 1714688"/>
              <a:gd name="connsiteY0" fmla="*/ 2958358 h 2958358"/>
              <a:gd name="connsiteX1" fmla="*/ 1787 w 1714688"/>
              <a:gd name="connsiteY1" fmla="*/ 0 h 2958358"/>
              <a:gd name="connsiteX2" fmla="*/ 1714688 w 1714688"/>
              <a:gd name="connsiteY2" fmla="*/ 2953278 h 2958358"/>
              <a:gd name="connsiteX3" fmla="*/ 0 w 1714688"/>
              <a:gd name="connsiteY3" fmla="*/ 2958358 h 2958358"/>
            </a:gdLst>
            <a:ahLst/>
            <a:cxnLst>
              <a:cxn ang="0">
                <a:pos x="connsiteX0" y="connsiteY0"/>
              </a:cxn>
              <a:cxn ang="0">
                <a:pos x="connsiteX1" y="connsiteY1"/>
              </a:cxn>
              <a:cxn ang="0">
                <a:pos x="connsiteX2" y="connsiteY2"/>
              </a:cxn>
              <a:cxn ang="0">
                <a:pos x="connsiteX3" y="connsiteY3"/>
              </a:cxn>
            </a:cxnLst>
            <a:rect l="l" t="t" r="r" b="b"/>
            <a:pathLst>
              <a:path w="1714688" h="2958358">
                <a:moveTo>
                  <a:pt x="0" y="2958358"/>
                </a:moveTo>
                <a:cubicBezTo>
                  <a:pt x="596" y="1972239"/>
                  <a:pt x="1191" y="986119"/>
                  <a:pt x="1787" y="0"/>
                </a:cubicBezTo>
                <a:lnTo>
                  <a:pt x="1714688" y="2953278"/>
                </a:lnTo>
                <a:lnTo>
                  <a:pt x="0" y="2958358"/>
                </a:lnTo>
                <a:close/>
              </a:path>
            </a:pathLst>
          </a:custGeom>
          <a:solidFill>
            <a:srgbClr val="00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highlight>
                <a:srgbClr val="008C7D"/>
              </a:highlight>
            </a:endParaRPr>
          </a:p>
        </p:txBody>
      </p:sp>
      <p:sp>
        <p:nvSpPr>
          <p:cNvPr id="15" name="Picture Placeholder 8">
            <a:extLst>
              <a:ext uri="{FF2B5EF4-FFF2-40B4-BE49-F238E27FC236}">
                <a16:creationId xmlns:a16="http://schemas.microsoft.com/office/drawing/2014/main" id="{2053F038-E6DB-CECA-EC50-B3B9074C2271}"/>
              </a:ext>
            </a:extLst>
          </p:cNvPr>
          <p:cNvSpPr>
            <a:spLocks noGrp="1"/>
          </p:cNvSpPr>
          <p:nvPr>
            <p:ph type="pic" sz="quarter" idx="39" hasCustomPrompt="1"/>
          </p:nvPr>
        </p:nvSpPr>
        <p:spPr>
          <a:xfrm>
            <a:off x="7520471" y="5223942"/>
            <a:ext cx="1252640" cy="1030646"/>
          </a:xfrm>
          <a:prstGeom prst="rect">
            <a:avLst/>
          </a:prstGeom>
        </p:spPr>
        <p:txBody>
          <a:bodyPr/>
          <a:lstStyle>
            <a:lvl1pPr marL="0" indent="0">
              <a:buNone/>
              <a:defRPr sz="1400">
                <a:latin typeface="Verdana" panose="020B0604030504040204" pitchFamily="34" charset="0"/>
                <a:ea typeface="Verdana" panose="020B0604030504040204" pitchFamily="34" charset="0"/>
                <a:cs typeface="Verdana" panose="020B0604030504040204" pitchFamily="34" charset="0"/>
              </a:defRPr>
            </a:lvl1pPr>
          </a:lstStyle>
          <a:p>
            <a:r>
              <a:rPr lang="en-GB"/>
              <a:t>C</a:t>
            </a:r>
            <a:r>
              <a:rPr lang="en-PT"/>
              <a:t>lick to insert partner logo</a:t>
            </a:r>
          </a:p>
        </p:txBody>
      </p:sp>
    </p:spTree>
    <p:extLst>
      <p:ext uri="{BB962C8B-B14F-4D97-AF65-F5344CB8AC3E}">
        <p14:creationId xmlns:p14="http://schemas.microsoft.com/office/powerpoint/2010/main" val="2363479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3906031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9"/>
        <p:cNvGrpSpPr/>
        <p:nvPr/>
      </p:nvGrpSpPr>
      <p:grpSpPr>
        <a:xfrm>
          <a:off x="0" y="0"/>
          <a:ext cx="0" cy="0"/>
          <a:chOff x="0" y="0"/>
          <a:chExt cx="0" cy="0"/>
        </a:xfrm>
      </p:grpSpPr>
      <p:sp>
        <p:nvSpPr>
          <p:cNvPr id="20" name="Google Shape;20;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3772208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pic>
        <p:nvPicPr>
          <p:cNvPr id="2" name="그림 1">
            <a:extLst>
              <a:ext uri="{FF2B5EF4-FFF2-40B4-BE49-F238E27FC236}">
                <a16:creationId xmlns:a16="http://schemas.microsoft.com/office/drawing/2014/main" id="{B6FC84A0-2085-DD1B-21E8-E4C62BAE8B76}"/>
              </a:ext>
            </a:extLst>
          </p:cNvPr>
          <p:cNvPicPr>
            <a:picLocks noChangeAspect="1"/>
          </p:cNvPicPr>
          <p:nvPr userDrawn="1"/>
        </p:nvPicPr>
        <p:blipFill>
          <a:blip r:embed="rId2"/>
          <a:srcRect/>
          <a:stretch/>
        </p:blipFill>
        <p:spPr>
          <a:xfrm>
            <a:off x="0" y="0"/>
            <a:ext cx="12193433" cy="6858000"/>
          </a:xfrm>
          <a:prstGeom prst="rect">
            <a:avLst/>
          </a:prstGeom>
        </p:spPr>
      </p:pic>
      <p:sp>
        <p:nvSpPr>
          <p:cNvPr id="26" name="Google Shape;26;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94890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parator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1796B2F-F300-4F83-D68D-0D87A3118C05}"/>
              </a:ext>
            </a:extLst>
          </p:cNvPr>
          <p:cNvSpPr/>
          <p:nvPr userDrawn="1"/>
        </p:nvSpPr>
        <p:spPr>
          <a:xfrm>
            <a:off x="1" y="0"/>
            <a:ext cx="7521678" cy="6858000"/>
          </a:xfrm>
          <a:custGeom>
            <a:avLst/>
            <a:gdLst>
              <a:gd name="connsiteX0" fmla="*/ 0 w 7521678"/>
              <a:gd name="connsiteY0" fmla="*/ 0 h 6858000"/>
              <a:gd name="connsiteX1" fmla="*/ 6124931 w 7521678"/>
              <a:gd name="connsiteY1" fmla="*/ 0 h 6858000"/>
              <a:gd name="connsiteX2" fmla="*/ 6245834 w 7521678"/>
              <a:gd name="connsiteY2" fmla="*/ 126811 h 6858000"/>
              <a:gd name="connsiteX3" fmla="*/ 7521678 w 7521678"/>
              <a:gd name="connsiteY3" fmla="*/ 3429000 h 6858000"/>
              <a:gd name="connsiteX4" fmla="*/ 6245834 w 7521678"/>
              <a:gd name="connsiteY4" fmla="*/ 6731189 h 6858000"/>
              <a:gd name="connsiteX5" fmla="*/ 6124931 w 7521678"/>
              <a:gd name="connsiteY5" fmla="*/ 6858000 h 6858000"/>
              <a:gd name="connsiteX6" fmla="*/ 0 w 7521678"/>
              <a:gd name="connsiteY6" fmla="*/ 6858000 h 6858000"/>
              <a:gd name="connsiteX7" fmla="*/ 0 w 752167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21678" h="6858000">
                <a:moveTo>
                  <a:pt x="0" y="0"/>
                </a:moveTo>
                <a:lnTo>
                  <a:pt x="6124931" y="0"/>
                </a:lnTo>
                <a:lnTo>
                  <a:pt x="6245834" y="126811"/>
                </a:lnTo>
                <a:cubicBezTo>
                  <a:pt x="7038538" y="998980"/>
                  <a:pt x="7521678" y="2157568"/>
                  <a:pt x="7521678" y="3429000"/>
                </a:cubicBezTo>
                <a:cubicBezTo>
                  <a:pt x="7521678" y="4700432"/>
                  <a:pt x="7038538" y="5859021"/>
                  <a:pt x="6245834" y="6731189"/>
                </a:cubicBezTo>
                <a:lnTo>
                  <a:pt x="6124931" y="6858000"/>
                </a:lnTo>
                <a:lnTo>
                  <a:pt x="0" y="6858000"/>
                </a:lnTo>
                <a:lnTo>
                  <a:pt x="0" y="0"/>
                </a:lnTo>
                <a:close/>
              </a:path>
            </a:pathLst>
          </a:custGeom>
          <a:solidFill>
            <a:srgbClr val="008C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T"/>
          </a:p>
        </p:txBody>
      </p:sp>
      <p:sp>
        <p:nvSpPr>
          <p:cNvPr id="14" name="Picture Placeholder 13">
            <a:extLst>
              <a:ext uri="{FF2B5EF4-FFF2-40B4-BE49-F238E27FC236}">
                <a16:creationId xmlns:a16="http://schemas.microsoft.com/office/drawing/2014/main" id="{91FADD13-8B64-A645-E854-82993E6A5067}"/>
              </a:ext>
            </a:extLst>
          </p:cNvPr>
          <p:cNvSpPr>
            <a:spLocks noGrp="1"/>
          </p:cNvSpPr>
          <p:nvPr>
            <p:ph type="pic" sz="quarter" idx="12"/>
          </p:nvPr>
        </p:nvSpPr>
        <p:spPr>
          <a:xfrm>
            <a:off x="6124934" y="0"/>
            <a:ext cx="6067069" cy="6858000"/>
          </a:xfrm>
          <a:custGeom>
            <a:avLst/>
            <a:gdLst>
              <a:gd name="connsiteX0" fmla="*/ 0 w 6067069"/>
              <a:gd name="connsiteY0" fmla="*/ 0 h 6858000"/>
              <a:gd name="connsiteX1" fmla="*/ 6067069 w 6067069"/>
              <a:gd name="connsiteY1" fmla="*/ 0 h 6858000"/>
              <a:gd name="connsiteX2" fmla="*/ 6067069 w 6067069"/>
              <a:gd name="connsiteY2" fmla="*/ 6858000 h 6858000"/>
              <a:gd name="connsiteX3" fmla="*/ 0 w 6067069"/>
              <a:gd name="connsiteY3" fmla="*/ 6858000 h 6858000"/>
              <a:gd name="connsiteX4" fmla="*/ 120903 w 6067069"/>
              <a:gd name="connsiteY4" fmla="*/ 6731189 h 6858000"/>
              <a:gd name="connsiteX5" fmla="*/ 1396747 w 6067069"/>
              <a:gd name="connsiteY5" fmla="*/ 3429000 h 6858000"/>
              <a:gd name="connsiteX6" fmla="*/ 120903 w 6067069"/>
              <a:gd name="connsiteY6" fmla="*/ 1268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7069" h="6858000">
                <a:moveTo>
                  <a:pt x="0" y="0"/>
                </a:moveTo>
                <a:lnTo>
                  <a:pt x="6067069" y="0"/>
                </a:lnTo>
                <a:lnTo>
                  <a:pt x="6067069" y="6858000"/>
                </a:lnTo>
                <a:lnTo>
                  <a:pt x="0" y="6858000"/>
                </a:lnTo>
                <a:lnTo>
                  <a:pt x="120903" y="6731189"/>
                </a:lnTo>
                <a:cubicBezTo>
                  <a:pt x="913607" y="5859021"/>
                  <a:pt x="1396747" y="4700432"/>
                  <a:pt x="1396747" y="3429000"/>
                </a:cubicBezTo>
                <a:cubicBezTo>
                  <a:pt x="1396747" y="2157568"/>
                  <a:pt x="913607" y="998980"/>
                  <a:pt x="120903" y="126811"/>
                </a:cubicBezTo>
                <a:close/>
              </a:path>
            </a:pathLst>
          </a:custGeom>
        </p:spPr>
        <p:txBody>
          <a:bodyPr wrap="square">
            <a:noAutofit/>
          </a:bodyPr>
          <a:lstStyle/>
          <a:p>
            <a:endParaRPr lang="en-PT"/>
          </a:p>
        </p:txBody>
      </p:sp>
      <p:sp>
        <p:nvSpPr>
          <p:cNvPr id="13" name="Text Placeholder 12">
            <a:extLst>
              <a:ext uri="{FF2B5EF4-FFF2-40B4-BE49-F238E27FC236}">
                <a16:creationId xmlns:a16="http://schemas.microsoft.com/office/drawing/2014/main" id="{3C0851C0-DDDF-F682-292A-63300456C038}"/>
              </a:ext>
            </a:extLst>
          </p:cNvPr>
          <p:cNvSpPr>
            <a:spLocks noGrp="1"/>
          </p:cNvSpPr>
          <p:nvPr>
            <p:ph type="body" sz="quarter" idx="11" hasCustomPrompt="1"/>
          </p:nvPr>
        </p:nvSpPr>
        <p:spPr>
          <a:xfrm>
            <a:off x="535975" y="2878525"/>
            <a:ext cx="6292527" cy="1100950"/>
          </a:xfrm>
          <a:prstGeom prst="rect">
            <a:avLst/>
          </a:prstGeom>
        </p:spPr>
        <p:txBody>
          <a:bodyPr/>
          <a:lstStyle>
            <a:lvl1pPr marL="0" indent="0">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STYLE</a:t>
            </a:r>
            <a:endParaRPr lang="en-PT"/>
          </a:p>
        </p:txBody>
      </p:sp>
      <p:pic>
        <p:nvPicPr>
          <p:cNvPr id="2" name="Picture 2">
            <a:extLst>
              <a:ext uri="{FF2B5EF4-FFF2-40B4-BE49-F238E27FC236}">
                <a16:creationId xmlns:a16="http://schemas.microsoft.com/office/drawing/2014/main" id="{9B764ECC-4ADF-87BF-83E9-D5BB105FB78D}"/>
              </a:ext>
            </a:extLst>
          </p:cNvPr>
          <p:cNvPicPr>
            <a:picLocks noChangeAspect="1"/>
          </p:cNvPicPr>
          <p:nvPr userDrawn="1"/>
        </p:nvPicPr>
        <p:blipFill>
          <a:blip r:embed="rId2"/>
          <a:srcRect/>
          <a:stretch/>
        </p:blipFill>
        <p:spPr>
          <a:xfrm>
            <a:off x="535975" y="600631"/>
            <a:ext cx="1061357" cy="715262"/>
          </a:xfrm>
          <a:prstGeom prst="rect">
            <a:avLst/>
          </a:prstGeom>
        </p:spPr>
      </p:pic>
    </p:spTree>
    <p:extLst>
      <p:ext uri="{BB962C8B-B14F-4D97-AF65-F5344CB8AC3E}">
        <p14:creationId xmlns:p14="http://schemas.microsoft.com/office/powerpoint/2010/main" val="37634615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re de sec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3EBFAC9-D712-694E-99CB-42EC347CEE87}"/>
              </a:ext>
            </a:extLst>
          </p:cNvPr>
          <p:cNvSpPr/>
          <p:nvPr userDrawn="1"/>
        </p:nvSpPr>
        <p:spPr>
          <a:xfrm>
            <a:off x="0" y="6180667"/>
            <a:ext cx="12192000" cy="677333"/>
          </a:xfrm>
          <a:prstGeom prst="rect">
            <a:avLst/>
          </a:prstGeom>
          <a:solidFill>
            <a:srgbClr val="292C4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pied de page 4">
            <a:extLst>
              <a:ext uri="{FF2B5EF4-FFF2-40B4-BE49-F238E27FC236}">
                <a16:creationId xmlns:a16="http://schemas.microsoft.com/office/drawing/2014/main" id="{456E03B6-0B87-2842-AB4D-5EF31BCD594D}"/>
              </a:ext>
            </a:extLst>
          </p:cNvPr>
          <p:cNvSpPr>
            <a:spLocks noGrp="1"/>
          </p:cNvSpPr>
          <p:nvPr>
            <p:ph type="ftr" sz="quarter" idx="11"/>
          </p:nvPr>
        </p:nvSpPr>
        <p:spPr>
          <a:xfrm>
            <a:off x="4038600" y="6379637"/>
            <a:ext cx="4114800" cy="365125"/>
          </a:xfrm>
        </p:spPr>
        <p:txBody>
          <a:bodyPr/>
          <a:lstStyle>
            <a:lvl1pPr>
              <a:defRPr b="0" i="0">
                <a:solidFill>
                  <a:schemeClr val="bg1"/>
                </a:solidFill>
                <a:latin typeface="Century Gothic" panose="020B0502020202020204" pitchFamily="34" charset="0"/>
              </a:defRPr>
            </a:lvl1pPr>
          </a:lstStyle>
          <a:p>
            <a:r>
              <a:rPr lang="fr-FR"/>
              <a:t>www.eu4oceanobs.eu</a:t>
            </a:r>
          </a:p>
        </p:txBody>
      </p:sp>
      <p:sp>
        <p:nvSpPr>
          <p:cNvPr id="6" name="Espace réservé du numéro de diapositive 5">
            <a:extLst>
              <a:ext uri="{FF2B5EF4-FFF2-40B4-BE49-F238E27FC236}">
                <a16:creationId xmlns:a16="http://schemas.microsoft.com/office/drawing/2014/main" id="{4881A7D2-5DEE-7D4D-84E4-6AAC371CD42B}"/>
              </a:ext>
            </a:extLst>
          </p:cNvPr>
          <p:cNvSpPr>
            <a:spLocks noGrp="1"/>
          </p:cNvSpPr>
          <p:nvPr>
            <p:ph type="sldNum" sz="quarter" idx="12"/>
          </p:nvPr>
        </p:nvSpPr>
        <p:spPr>
          <a:xfrm>
            <a:off x="8610600" y="6356352"/>
            <a:ext cx="2090980" cy="365125"/>
          </a:xfrm>
        </p:spPr>
        <p:txBody>
          <a:bodyPr/>
          <a:lstStyle>
            <a:lvl1pPr>
              <a:defRPr b="1" i="0">
                <a:solidFill>
                  <a:schemeClr val="bg1"/>
                </a:solidFill>
                <a:latin typeface="Century Gothic" panose="020B0502020202020204" pitchFamily="34" charset="0"/>
              </a:defRPr>
            </a:lvl1pPr>
          </a:lstStyle>
          <a:p>
            <a:fld id="{FF59993C-F01E-244B-AEE4-4488FB8D0192}" type="slidenum">
              <a:rPr lang="fr-FR" smtClean="0"/>
              <a:pPr/>
              <a:t>‹N°›</a:t>
            </a:fld>
            <a:endParaRPr lang="fr-FR"/>
          </a:p>
        </p:txBody>
      </p:sp>
      <p:cxnSp>
        <p:nvCxnSpPr>
          <p:cNvPr id="13" name="Connecteur droit 12">
            <a:extLst>
              <a:ext uri="{FF2B5EF4-FFF2-40B4-BE49-F238E27FC236}">
                <a16:creationId xmlns:a16="http://schemas.microsoft.com/office/drawing/2014/main" id="{9120B3E9-F7E2-3D44-9E37-93E1A163FB4F}"/>
              </a:ext>
            </a:extLst>
          </p:cNvPr>
          <p:cNvCxnSpPr>
            <a:cxnSpLocks/>
          </p:cNvCxnSpPr>
          <p:nvPr userDrawn="1"/>
        </p:nvCxnSpPr>
        <p:spPr>
          <a:xfrm>
            <a:off x="447249" y="1146413"/>
            <a:ext cx="11744751"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67C00F54-E26F-204F-B8F5-3A00C7ABC886}"/>
              </a:ext>
            </a:extLst>
          </p:cNvPr>
          <p:cNvPicPr>
            <a:picLocks noChangeAspect="1"/>
          </p:cNvPicPr>
          <p:nvPr userDrawn="1"/>
        </p:nvPicPr>
        <p:blipFill>
          <a:blip r:embed="rId2"/>
          <a:stretch>
            <a:fillRect/>
          </a:stretch>
        </p:blipFill>
        <p:spPr>
          <a:xfrm>
            <a:off x="10911987" y="6351614"/>
            <a:ext cx="1132742" cy="320372"/>
          </a:xfrm>
          <a:prstGeom prst="rect">
            <a:avLst/>
          </a:prstGeom>
        </p:spPr>
      </p:pic>
      <p:pic>
        <p:nvPicPr>
          <p:cNvPr id="4" name="Image 3">
            <a:extLst>
              <a:ext uri="{FF2B5EF4-FFF2-40B4-BE49-F238E27FC236}">
                <a16:creationId xmlns:a16="http://schemas.microsoft.com/office/drawing/2014/main" id="{B8ACBCE9-2DA3-684B-A3C6-313A3BAA022E}"/>
              </a:ext>
            </a:extLst>
          </p:cNvPr>
          <p:cNvPicPr>
            <a:picLocks noChangeAspect="1"/>
          </p:cNvPicPr>
          <p:nvPr userDrawn="1"/>
        </p:nvPicPr>
        <p:blipFill>
          <a:blip r:embed="rId3"/>
          <a:stretch>
            <a:fillRect/>
          </a:stretch>
        </p:blipFill>
        <p:spPr>
          <a:xfrm>
            <a:off x="147271" y="6313483"/>
            <a:ext cx="2090980" cy="415578"/>
          </a:xfrm>
          <a:prstGeom prst="rect">
            <a:avLst/>
          </a:prstGeom>
        </p:spPr>
      </p:pic>
    </p:spTree>
    <p:extLst>
      <p:ext uri="{BB962C8B-B14F-4D97-AF65-F5344CB8AC3E}">
        <p14:creationId xmlns:p14="http://schemas.microsoft.com/office/powerpoint/2010/main" val="4094070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extLst>
      <p:ext uri="{BB962C8B-B14F-4D97-AF65-F5344CB8AC3E}">
        <p14:creationId xmlns:p14="http://schemas.microsoft.com/office/powerpoint/2010/main" val="2101932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parator slid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731DB7-E15B-978A-420F-553811BFB6FA}"/>
              </a:ext>
            </a:extLst>
          </p:cNvPr>
          <p:cNvSpPr/>
          <p:nvPr userDrawn="1"/>
        </p:nvSpPr>
        <p:spPr>
          <a:xfrm>
            <a:off x="0" y="0"/>
            <a:ext cx="7344697" cy="6858000"/>
          </a:xfrm>
          <a:prstGeom prst="rect">
            <a:avLst/>
          </a:prstGeom>
          <a:solidFill>
            <a:srgbClr val="6EA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3" name="Text Placeholder 12">
            <a:extLst>
              <a:ext uri="{FF2B5EF4-FFF2-40B4-BE49-F238E27FC236}">
                <a16:creationId xmlns:a16="http://schemas.microsoft.com/office/drawing/2014/main" id="{3C0851C0-DDDF-F682-292A-63300456C038}"/>
              </a:ext>
            </a:extLst>
          </p:cNvPr>
          <p:cNvSpPr>
            <a:spLocks noGrp="1"/>
          </p:cNvSpPr>
          <p:nvPr>
            <p:ph type="body" sz="quarter" idx="11" hasCustomPrompt="1"/>
          </p:nvPr>
        </p:nvSpPr>
        <p:spPr>
          <a:xfrm>
            <a:off x="535975" y="2878525"/>
            <a:ext cx="6292527" cy="1100950"/>
          </a:xfrm>
          <a:prstGeom prst="rect">
            <a:avLst/>
          </a:prstGeom>
        </p:spPr>
        <p:txBody>
          <a:bodyPr/>
          <a:lstStyle>
            <a:lvl1pPr marL="0" indent="0">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STYLE</a:t>
            </a:r>
            <a:endParaRPr lang="en-PT"/>
          </a:p>
        </p:txBody>
      </p:sp>
      <p:sp>
        <p:nvSpPr>
          <p:cNvPr id="4" name="Picture Placeholder 3">
            <a:extLst>
              <a:ext uri="{FF2B5EF4-FFF2-40B4-BE49-F238E27FC236}">
                <a16:creationId xmlns:a16="http://schemas.microsoft.com/office/drawing/2014/main" id="{3F3CECD8-CE5C-858B-7A3B-0308C9EB21AB}"/>
              </a:ext>
            </a:extLst>
          </p:cNvPr>
          <p:cNvSpPr>
            <a:spLocks noGrp="1"/>
          </p:cNvSpPr>
          <p:nvPr>
            <p:ph type="pic" sz="quarter" idx="12"/>
          </p:nvPr>
        </p:nvSpPr>
        <p:spPr>
          <a:xfrm>
            <a:off x="7345363" y="0"/>
            <a:ext cx="4846637" cy="6858000"/>
          </a:xfrm>
          <a:prstGeom prst="rect">
            <a:avLst/>
          </a:prstGeom>
        </p:spPr>
        <p:txBody>
          <a:bodyPr/>
          <a:lstStyle/>
          <a:p>
            <a:endParaRPr lang="en-PT"/>
          </a:p>
        </p:txBody>
      </p:sp>
      <p:pic>
        <p:nvPicPr>
          <p:cNvPr id="3" name="Picture 2">
            <a:extLst>
              <a:ext uri="{FF2B5EF4-FFF2-40B4-BE49-F238E27FC236}">
                <a16:creationId xmlns:a16="http://schemas.microsoft.com/office/drawing/2014/main" id="{463E97C9-635C-65D3-DDD4-797017A8B422}"/>
              </a:ext>
            </a:extLst>
          </p:cNvPr>
          <p:cNvPicPr>
            <a:picLocks noChangeAspect="1"/>
          </p:cNvPicPr>
          <p:nvPr userDrawn="1"/>
        </p:nvPicPr>
        <p:blipFill>
          <a:blip r:embed="rId2"/>
          <a:srcRect/>
          <a:stretch/>
        </p:blipFill>
        <p:spPr>
          <a:xfrm>
            <a:off x="535975" y="600631"/>
            <a:ext cx="1061357" cy="715262"/>
          </a:xfrm>
          <a:prstGeom prst="rect">
            <a:avLst/>
          </a:prstGeom>
        </p:spPr>
      </p:pic>
    </p:spTree>
    <p:extLst>
      <p:ext uri="{BB962C8B-B14F-4D97-AF65-F5344CB8AC3E}">
        <p14:creationId xmlns:p14="http://schemas.microsoft.com/office/powerpoint/2010/main" val="587596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D2CE8B-51FF-D705-A522-7829FD0C8C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5859284"/>
            <a:ext cx="834293" cy="562461"/>
          </a:xfrm>
          <a:prstGeom prst="rect">
            <a:avLst/>
          </a:prstGeom>
        </p:spPr>
      </p:pic>
      <p:sp>
        <p:nvSpPr>
          <p:cNvPr id="5" name="Picture Placeholder 4">
            <a:extLst>
              <a:ext uri="{FF2B5EF4-FFF2-40B4-BE49-F238E27FC236}">
                <a16:creationId xmlns:a16="http://schemas.microsoft.com/office/drawing/2014/main" id="{F76F4BBB-AC0D-9A07-BE1A-C7C296E4B0BA}"/>
              </a:ext>
            </a:extLst>
          </p:cNvPr>
          <p:cNvSpPr>
            <a:spLocks noGrp="1"/>
          </p:cNvSpPr>
          <p:nvPr>
            <p:ph type="pic" sz="quarter" idx="15"/>
          </p:nvPr>
        </p:nvSpPr>
        <p:spPr>
          <a:xfrm>
            <a:off x="8087942" y="1942686"/>
            <a:ext cx="3562786" cy="3557598"/>
          </a:xfrm>
          <a:custGeom>
            <a:avLst/>
            <a:gdLst>
              <a:gd name="connsiteX0" fmla="*/ 1778763 w 3562786"/>
              <a:gd name="connsiteY0" fmla="*/ 0 h 3557598"/>
              <a:gd name="connsiteX1" fmla="*/ 3562786 w 3562786"/>
              <a:gd name="connsiteY1" fmla="*/ 0 h 3557598"/>
              <a:gd name="connsiteX2" fmla="*/ 3562786 w 3562786"/>
              <a:gd name="connsiteY2" fmla="*/ 3557598 h 3557598"/>
              <a:gd name="connsiteX3" fmla="*/ 1778763 w 3562786"/>
              <a:gd name="connsiteY3" fmla="*/ 3557598 h 3557598"/>
              <a:gd name="connsiteX4" fmla="*/ 917378 w 3562786"/>
              <a:gd name="connsiteY4" fmla="*/ 3335467 h 3557598"/>
              <a:gd name="connsiteX5" fmla="*/ 885640 w 3562786"/>
              <a:gd name="connsiteY5" fmla="*/ 3316124 h 3557598"/>
              <a:gd name="connsiteX6" fmla="*/ 523914 w 3562786"/>
              <a:gd name="connsiteY6" fmla="*/ 2692459 h 3557598"/>
              <a:gd name="connsiteX7" fmla="*/ 401351 w 3562786"/>
              <a:gd name="connsiteY7" fmla="*/ 2903775 h 3557598"/>
              <a:gd name="connsiteX8" fmla="*/ 396472 w 3562786"/>
              <a:gd name="connsiteY8" fmla="*/ 2898393 h 3557598"/>
              <a:gd name="connsiteX9" fmla="*/ 0 w 3562786"/>
              <a:gd name="connsiteY9" fmla="*/ 1778835 h 3557598"/>
              <a:gd name="connsiteX10" fmla="*/ 675764 w 3562786"/>
              <a:gd name="connsiteY10" fmla="*/ 383279 h 3557598"/>
              <a:gd name="connsiteX11" fmla="*/ 1778763 w 3562786"/>
              <a:gd name="connsiteY11" fmla="*/ 0 h 355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2786" h="3557598">
                <a:moveTo>
                  <a:pt x="1778763" y="0"/>
                </a:moveTo>
                <a:lnTo>
                  <a:pt x="3562786" y="0"/>
                </a:lnTo>
                <a:lnTo>
                  <a:pt x="3562786" y="3557598"/>
                </a:lnTo>
                <a:lnTo>
                  <a:pt x="1778763" y="3557598"/>
                </a:lnTo>
                <a:cubicBezTo>
                  <a:pt x="1466282" y="3557598"/>
                  <a:pt x="1172607" y="3477018"/>
                  <a:pt x="917378" y="3335467"/>
                </a:cubicBezTo>
                <a:lnTo>
                  <a:pt x="885640" y="3316124"/>
                </a:lnTo>
                <a:lnTo>
                  <a:pt x="523914" y="2692459"/>
                </a:lnTo>
                <a:lnTo>
                  <a:pt x="401351" y="2903775"/>
                </a:lnTo>
                <a:lnTo>
                  <a:pt x="396472" y="2898393"/>
                </a:lnTo>
                <a:cubicBezTo>
                  <a:pt x="148553" y="2592695"/>
                  <a:pt x="0" y="2203133"/>
                  <a:pt x="0" y="1778835"/>
                </a:cubicBezTo>
                <a:cubicBezTo>
                  <a:pt x="0" y="1213105"/>
                  <a:pt x="264094" y="709056"/>
                  <a:pt x="675764" y="383279"/>
                </a:cubicBezTo>
                <a:cubicBezTo>
                  <a:pt x="978914" y="143252"/>
                  <a:pt x="1362121" y="0"/>
                  <a:pt x="1778763" y="0"/>
                </a:cubicBezTo>
                <a:close/>
              </a:path>
            </a:pathLst>
          </a:custGeom>
        </p:spPr>
        <p:txBody>
          <a:bodyPr wrap="square">
            <a:noAutofit/>
          </a:bodyPr>
          <a:lstStyle/>
          <a:p>
            <a:endParaRPr lang="en-PT"/>
          </a:p>
        </p:txBody>
      </p:sp>
      <p:sp>
        <p:nvSpPr>
          <p:cNvPr id="7" name="Triangle 6">
            <a:extLst>
              <a:ext uri="{FF2B5EF4-FFF2-40B4-BE49-F238E27FC236}">
                <a16:creationId xmlns:a16="http://schemas.microsoft.com/office/drawing/2014/main" id="{5EAE199F-6AFF-E905-D6B5-65D9714EAC28}"/>
              </a:ext>
            </a:extLst>
          </p:cNvPr>
          <p:cNvSpPr/>
          <p:nvPr userDrawn="1"/>
        </p:nvSpPr>
        <p:spPr>
          <a:xfrm>
            <a:off x="8027461" y="4635145"/>
            <a:ext cx="1168789" cy="1007576"/>
          </a:xfrm>
          <a:prstGeom prst="triangle">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8" name="Text Placeholder 12">
            <a:extLst>
              <a:ext uri="{FF2B5EF4-FFF2-40B4-BE49-F238E27FC236}">
                <a16:creationId xmlns:a16="http://schemas.microsoft.com/office/drawing/2014/main" id="{4FDE3902-2F66-A3DE-02FB-3ECB2E3D27ED}"/>
              </a:ext>
            </a:extLst>
          </p:cNvPr>
          <p:cNvSpPr>
            <a:spLocks noGrp="1"/>
          </p:cNvSpPr>
          <p:nvPr>
            <p:ph type="body" sz="quarter" idx="11" hasCustomPrompt="1"/>
          </p:nvPr>
        </p:nvSpPr>
        <p:spPr>
          <a:xfrm>
            <a:off x="532876" y="615193"/>
            <a:ext cx="8705997" cy="110095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2" name="Text Placeholder 5">
            <a:extLst>
              <a:ext uri="{FF2B5EF4-FFF2-40B4-BE49-F238E27FC236}">
                <a16:creationId xmlns:a16="http://schemas.microsoft.com/office/drawing/2014/main" id="{B38B7657-B10D-0722-E207-550A130E2CDF}"/>
              </a:ext>
            </a:extLst>
          </p:cNvPr>
          <p:cNvSpPr>
            <a:spLocks noGrp="1"/>
          </p:cNvSpPr>
          <p:nvPr>
            <p:ph type="body" sz="quarter" idx="12"/>
          </p:nvPr>
        </p:nvSpPr>
        <p:spPr>
          <a:xfrm>
            <a:off x="535975" y="1941830"/>
            <a:ext cx="5264150" cy="4485891"/>
          </a:xfrm>
          <a:prstGeom prst="rect">
            <a:avLst/>
          </a:prstGeom>
        </p:spPr>
        <p:txBody>
          <a:bodyPr/>
          <a:lstStyle>
            <a:lvl1pPr marL="228600" indent="-228600">
              <a:lnSpc>
                <a:spcPct val="110000"/>
              </a:lnSpc>
              <a:spcAft>
                <a:spcPts val="1500"/>
              </a:spcAft>
              <a:buClr>
                <a:srgbClr val="34BFA0"/>
              </a:buClr>
              <a:buFont typeface="Arial" panose="020B0604020202020204" pitchFamily="34" charset="0"/>
              <a:buChar char="•"/>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nSpc>
                <a:spcPct val="110000"/>
              </a:lnSpc>
              <a:spcAft>
                <a:spcPts val="1500"/>
              </a:spcAft>
              <a:buClr>
                <a:srgbClr val="34BFA0"/>
              </a:buClr>
              <a:buFont typeface="Arial" panose="020B0604020202020204" pitchFamily="34" charset="0"/>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110000"/>
              </a:lnSpc>
              <a:spcAft>
                <a:spcPts val="1500"/>
              </a:spcAft>
              <a:buClr>
                <a:srgbClr val="34BFA0"/>
              </a:buClr>
              <a:buFont typeface="Arial" panose="020B0604020202020204" pitchFamily="34" charset="0"/>
              <a:buChar char="•"/>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2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2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a:p>
            <a:pPr lvl="1"/>
            <a:r>
              <a:rPr lang="en-GB"/>
              <a:t>Second level</a:t>
            </a:r>
          </a:p>
          <a:p>
            <a:pPr lvl="2"/>
            <a:r>
              <a:rPr lang="en-GB"/>
              <a:t>Third level</a:t>
            </a:r>
          </a:p>
        </p:txBody>
      </p:sp>
      <p:sp>
        <p:nvSpPr>
          <p:cNvPr id="9" name="Text Placeholder 5">
            <a:extLst>
              <a:ext uri="{FF2B5EF4-FFF2-40B4-BE49-F238E27FC236}">
                <a16:creationId xmlns:a16="http://schemas.microsoft.com/office/drawing/2014/main" id="{F93E61B8-0197-1402-4958-A3D33F10EA59}"/>
              </a:ext>
            </a:extLst>
          </p:cNvPr>
          <p:cNvSpPr>
            <a:spLocks noGrp="1"/>
          </p:cNvSpPr>
          <p:nvPr>
            <p:ph type="body" sz="quarter" idx="14" hasCustomPrompt="1"/>
          </p:nvPr>
        </p:nvSpPr>
        <p:spPr>
          <a:xfrm>
            <a:off x="8027461" y="5714158"/>
            <a:ext cx="2422825" cy="891915"/>
          </a:xfrm>
          <a:prstGeom prst="rect">
            <a:avLst/>
          </a:prstGeom>
        </p:spPr>
        <p:txBody>
          <a:bodyPr/>
          <a:lstStyle>
            <a:lvl1pPr marL="0" indent="0">
              <a:buClr>
                <a:srgbClr val="008C7D"/>
              </a:buClr>
              <a:buFontTx/>
              <a:buNone/>
              <a:defRPr sz="13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a:t>
            </a:r>
          </a:p>
        </p:txBody>
      </p:sp>
    </p:spTree>
    <p:extLst>
      <p:ext uri="{BB962C8B-B14F-4D97-AF65-F5344CB8AC3E}">
        <p14:creationId xmlns:p14="http://schemas.microsoft.com/office/powerpoint/2010/main" val="30901462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image slide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C0DDB66-96A3-E179-0FCF-68C59C833FFC}"/>
              </a:ext>
            </a:extLst>
          </p:cNvPr>
          <p:cNvSpPr>
            <a:spLocks noGrp="1"/>
          </p:cNvSpPr>
          <p:nvPr>
            <p:ph type="pic" sz="quarter" idx="15"/>
          </p:nvPr>
        </p:nvSpPr>
        <p:spPr>
          <a:xfrm>
            <a:off x="8087942" y="1942686"/>
            <a:ext cx="3562786" cy="3557598"/>
          </a:xfrm>
          <a:custGeom>
            <a:avLst/>
            <a:gdLst>
              <a:gd name="connsiteX0" fmla="*/ 1778763 w 3562786"/>
              <a:gd name="connsiteY0" fmla="*/ 0 h 3557598"/>
              <a:gd name="connsiteX1" fmla="*/ 3562786 w 3562786"/>
              <a:gd name="connsiteY1" fmla="*/ 0 h 3557598"/>
              <a:gd name="connsiteX2" fmla="*/ 3562786 w 3562786"/>
              <a:gd name="connsiteY2" fmla="*/ 3557598 h 3557598"/>
              <a:gd name="connsiteX3" fmla="*/ 1778763 w 3562786"/>
              <a:gd name="connsiteY3" fmla="*/ 3557598 h 3557598"/>
              <a:gd name="connsiteX4" fmla="*/ 917378 w 3562786"/>
              <a:gd name="connsiteY4" fmla="*/ 3335467 h 3557598"/>
              <a:gd name="connsiteX5" fmla="*/ 885640 w 3562786"/>
              <a:gd name="connsiteY5" fmla="*/ 3316124 h 3557598"/>
              <a:gd name="connsiteX6" fmla="*/ 523914 w 3562786"/>
              <a:gd name="connsiteY6" fmla="*/ 2692459 h 3557598"/>
              <a:gd name="connsiteX7" fmla="*/ 401351 w 3562786"/>
              <a:gd name="connsiteY7" fmla="*/ 2903775 h 3557598"/>
              <a:gd name="connsiteX8" fmla="*/ 396472 w 3562786"/>
              <a:gd name="connsiteY8" fmla="*/ 2898393 h 3557598"/>
              <a:gd name="connsiteX9" fmla="*/ 0 w 3562786"/>
              <a:gd name="connsiteY9" fmla="*/ 1778835 h 3557598"/>
              <a:gd name="connsiteX10" fmla="*/ 675764 w 3562786"/>
              <a:gd name="connsiteY10" fmla="*/ 383279 h 3557598"/>
              <a:gd name="connsiteX11" fmla="*/ 1778763 w 3562786"/>
              <a:gd name="connsiteY11" fmla="*/ 0 h 355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2786" h="3557598">
                <a:moveTo>
                  <a:pt x="1778763" y="0"/>
                </a:moveTo>
                <a:lnTo>
                  <a:pt x="3562786" y="0"/>
                </a:lnTo>
                <a:lnTo>
                  <a:pt x="3562786" y="3557598"/>
                </a:lnTo>
                <a:lnTo>
                  <a:pt x="1778763" y="3557598"/>
                </a:lnTo>
                <a:cubicBezTo>
                  <a:pt x="1466282" y="3557598"/>
                  <a:pt x="1172607" y="3477018"/>
                  <a:pt x="917378" y="3335467"/>
                </a:cubicBezTo>
                <a:lnTo>
                  <a:pt x="885640" y="3316124"/>
                </a:lnTo>
                <a:lnTo>
                  <a:pt x="523914" y="2692459"/>
                </a:lnTo>
                <a:lnTo>
                  <a:pt x="401351" y="2903775"/>
                </a:lnTo>
                <a:lnTo>
                  <a:pt x="396472" y="2898393"/>
                </a:lnTo>
                <a:cubicBezTo>
                  <a:pt x="148553" y="2592695"/>
                  <a:pt x="0" y="2203133"/>
                  <a:pt x="0" y="1778835"/>
                </a:cubicBezTo>
                <a:cubicBezTo>
                  <a:pt x="0" y="1213105"/>
                  <a:pt x="264094" y="709056"/>
                  <a:pt x="675764" y="383279"/>
                </a:cubicBezTo>
                <a:cubicBezTo>
                  <a:pt x="978914" y="143252"/>
                  <a:pt x="1362121" y="0"/>
                  <a:pt x="1778763" y="0"/>
                </a:cubicBezTo>
                <a:close/>
              </a:path>
            </a:pathLst>
          </a:custGeom>
        </p:spPr>
        <p:txBody>
          <a:bodyPr wrap="square">
            <a:noAutofit/>
          </a:bodyPr>
          <a:lstStyle/>
          <a:p>
            <a:endParaRPr lang="en-PT"/>
          </a:p>
        </p:txBody>
      </p:sp>
      <p:sp>
        <p:nvSpPr>
          <p:cNvPr id="14" name="Triangle 13">
            <a:extLst>
              <a:ext uri="{FF2B5EF4-FFF2-40B4-BE49-F238E27FC236}">
                <a16:creationId xmlns:a16="http://schemas.microsoft.com/office/drawing/2014/main" id="{2E90DA9E-FADA-5234-70F3-76845FB1BE86}"/>
              </a:ext>
            </a:extLst>
          </p:cNvPr>
          <p:cNvSpPr/>
          <p:nvPr userDrawn="1"/>
        </p:nvSpPr>
        <p:spPr>
          <a:xfrm>
            <a:off x="8027461" y="4635145"/>
            <a:ext cx="1168789" cy="1007576"/>
          </a:xfrm>
          <a:prstGeom prst="triangle">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21" name="Text Placeholder 12">
            <a:extLst>
              <a:ext uri="{FF2B5EF4-FFF2-40B4-BE49-F238E27FC236}">
                <a16:creationId xmlns:a16="http://schemas.microsoft.com/office/drawing/2014/main" id="{45025E3E-DEAB-B210-6051-DFDC3C8D7582}"/>
              </a:ext>
            </a:extLst>
          </p:cNvPr>
          <p:cNvSpPr>
            <a:spLocks noGrp="1"/>
          </p:cNvSpPr>
          <p:nvPr>
            <p:ph type="body" sz="quarter" idx="11" hasCustomPrompt="1"/>
          </p:nvPr>
        </p:nvSpPr>
        <p:spPr>
          <a:xfrm>
            <a:off x="532876" y="615193"/>
            <a:ext cx="8705997" cy="110095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5" name="Text Placeholder 5">
            <a:extLst>
              <a:ext uri="{FF2B5EF4-FFF2-40B4-BE49-F238E27FC236}">
                <a16:creationId xmlns:a16="http://schemas.microsoft.com/office/drawing/2014/main" id="{200B281B-BA33-1931-F085-F8D9236FB63A}"/>
              </a:ext>
            </a:extLst>
          </p:cNvPr>
          <p:cNvSpPr>
            <a:spLocks noGrp="1"/>
          </p:cNvSpPr>
          <p:nvPr>
            <p:ph type="body" sz="quarter" idx="12" hasCustomPrompt="1"/>
          </p:nvPr>
        </p:nvSpPr>
        <p:spPr>
          <a:xfrm>
            <a:off x="535975" y="1942247"/>
            <a:ext cx="5264150" cy="4471237"/>
          </a:xfrm>
          <a:prstGeom prst="rect">
            <a:avLst/>
          </a:prstGeom>
        </p:spPr>
        <p:txBody>
          <a:bodyPr/>
          <a:lstStyle>
            <a:lvl1pPr marL="0" indent="0">
              <a:lnSpc>
                <a:spcPct val="110000"/>
              </a:lnSpc>
              <a:spcBef>
                <a:spcPts val="1500"/>
              </a:spcBef>
              <a:spcAft>
                <a:spcPts val="1500"/>
              </a:spcAft>
              <a:buClr>
                <a:srgbClr val="008C7D"/>
              </a:buClr>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a:t>
            </a:r>
          </a:p>
        </p:txBody>
      </p:sp>
      <p:pic>
        <p:nvPicPr>
          <p:cNvPr id="4" name="Picture 2">
            <a:extLst>
              <a:ext uri="{FF2B5EF4-FFF2-40B4-BE49-F238E27FC236}">
                <a16:creationId xmlns:a16="http://schemas.microsoft.com/office/drawing/2014/main" id="{82E76F29-B825-A5FD-B4E1-E58AF40054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5859284"/>
            <a:ext cx="834293" cy="562461"/>
          </a:xfrm>
          <a:prstGeom prst="rect">
            <a:avLst/>
          </a:prstGeom>
        </p:spPr>
      </p:pic>
      <p:sp>
        <p:nvSpPr>
          <p:cNvPr id="6" name="Text Placeholder 5">
            <a:extLst>
              <a:ext uri="{FF2B5EF4-FFF2-40B4-BE49-F238E27FC236}">
                <a16:creationId xmlns:a16="http://schemas.microsoft.com/office/drawing/2014/main" id="{757318CD-360F-59AC-D56D-34D84A63BA3A}"/>
              </a:ext>
            </a:extLst>
          </p:cNvPr>
          <p:cNvSpPr>
            <a:spLocks noGrp="1"/>
          </p:cNvSpPr>
          <p:nvPr>
            <p:ph type="body" sz="quarter" idx="14" hasCustomPrompt="1"/>
          </p:nvPr>
        </p:nvSpPr>
        <p:spPr>
          <a:xfrm>
            <a:off x="8027461" y="5714158"/>
            <a:ext cx="2422825" cy="891915"/>
          </a:xfrm>
          <a:prstGeom prst="rect">
            <a:avLst/>
          </a:prstGeom>
        </p:spPr>
        <p:txBody>
          <a:bodyPr/>
          <a:lstStyle>
            <a:lvl1pPr marL="0" indent="0">
              <a:buClr>
                <a:srgbClr val="008C7D"/>
              </a:buClr>
              <a:buFontTx/>
              <a:buNone/>
              <a:defRPr sz="13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a:t>
            </a:r>
          </a:p>
        </p:txBody>
      </p:sp>
    </p:spTree>
    <p:extLst>
      <p:ext uri="{BB962C8B-B14F-4D97-AF65-F5344CB8AC3E}">
        <p14:creationId xmlns:p14="http://schemas.microsoft.com/office/powerpoint/2010/main" val="4034954740"/>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image slide 1">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B5BA7CDD-E935-806B-1CA8-3485CCE6C708}"/>
              </a:ext>
            </a:extLst>
          </p:cNvPr>
          <p:cNvSpPr>
            <a:spLocks noGrp="1"/>
          </p:cNvSpPr>
          <p:nvPr>
            <p:ph type="pic" sz="quarter" idx="13"/>
          </p:nvPr>
        </p:nvSpPr>
        <p:spPr>
          <a:xfrm>
            <a:off x="7445724" y="1941632"/>
            <a:ext cx="4205005" cy="3694058"/>
          </a:xfrm>
          <a:custGeom>
            <a:avLst/>
            <a:gdLst>
              <a:gd name="connsiteX0" fmla="*/ 2099398 w 4205005"/>
              <a:gd name="connsiteY0" fmla="*/ 0 h 4198882"/>
              <a:gd name="connsiteX1" fmla="*/ 4205005 w 4205005"/>
              <a:gd name="connsiteY1" fmla="*/ 0 h 4198882"/>
              <a:gd name="connsiteX2" fmla="*/ 4205005 w 4205005"/>
              <a:gd name="connsiteY2" fmla="*/ 4198882 h 4198882"/>
              <a:gd name="connsiteX3" fmla="*/ 2099398 w 4205005"/>
              <a:gd name="connsiteY3" fmla="*/ 4198882 h 4198882"/>
              <a:gd name="connsiteX4" fmla="*/ 797491 w 4205005"/>
              <a:gd name="connsiteY4" fmla="*/ 3746513 h 4198882"/>
              <a:gd name="connsiteX5" fmla="*/ 0 w 4205005"/>
              <a:gd name="connsiteY5" fmla="*/ 2099483 h 4198882"/>
              <a:gd name="connsiteX6" fmla="*/ 797576 w 4205005"/>
              <a:gd name="connsiteY6" fmla="*/ 452368 h 4198882"/>
              <a:gd name="connsiteX7" fmla="*/ 2099398 w 4205005"/>
              <a:gd name="connsiteY7" fmla="*/ 0 h 419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5005" h="4198882">
                <a:moveTo>
                  <a:pt x="2099398" y="0"/>
                </a:moveTo>
                <a:lnTo>
                  <a:pt x="4205005" y="0"/>
                </a:lnTo>
                <a:lnTo>
                  <a:pt x="4205005" y="4198882"/>
                </a:lnTo>
                <a:lnTo>
                  <a:pt x="2099398" y="4198882"/>
                </a:lnTo>
                <a:cubicBezTo>
                  <a:pt x="1607654" y="4198882"/>
                  <a:pt x="1155371" y="4029807"/>
                  <a:pt x="797491" y="3746513"/>
                </a:cubicBezTo>
                <a:cubicBezTo>
                  <a:pt x="311699" y="3362014"/>
                  <a:pt x="0" y="2767192"/>
                  <a:pt x="0" y="2099483"/>
                </a:cubicBezTo>
                <a:cubicBezTo>
                  <a:pt x="0" y="1431776"/>
                  <a:pt x="311699" y="836868"/>
                  <a:pt x="797576" y="452368"/>
                </a:cubicBezTo>
                <a:cubicBezTo>
                  <a:pt x="1155371" y="169074"/>
                  <a:pt x="1607654" y="0"/>
                  <a:pt x="2099398" y="0"/>
                </a:cubicBezTo>
                <a:close/>
              </a:path>
            </a:pathLst>
          </a:custGeom>
        </p:spPr>
        <p:txBody>
          <a:bodyPr wrap="square">
            <a:noAutofit/>
          </a:bodyPr>
          <a:lstStyle/>
          <a:p>
            <a:endParaRPr lang="en-PT"/>
          </a:p>
        </p:txBody>
      </p:sp>
      <p:sp>
        <p:nvSpPr>
          <p:cNvPr id="8" name="Text Placeholder 12">
            <a:extLst>
              <a:ext uri="{FF2B5EF4-FFF2-40B4-BE49-F238E27FC236}">
                <a16:creationId xmlns:a16="http://schemas.microsoft.com/office/drawing/2014/main" id="{6B93A249-3E65-AD4E-B3EF-8F5868E5B17C}"/>
              </a:ext>
            </a:extLst>
          </p:cNvPr>
          <p:cNvSpPr>
            <a:spLocks noGrp="1"/>
          </p:cNvSpPr>
          <p:nvPr>
            <p:ph type="body" sz="quarter" idx="11" hasCustomPrompt="1"/>
          </p:nvPr>
        </p:nvSpPr>
        <p:spPr>
          <a:xfrm>
            <a:off x="535975" y="615193"/>
            <a:ext cx="8705997" cy="110095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4" name="Text Placeholder 5">
            <a:extLst>
              <a:ext uri="{FF2B5EF4-FFF2-40B4-BE49-F238E27FC236}">
                <a16:creationId xmlns:a16="http://schemas.microsoft.com/office/drawing/2014/main" id="{1B682C42-CB15-9FFB-D364-D66A12D2CB93}"/>
              </a:ext>
            </a:extLst>
          </p:cNvPr>
          <p:cNvSpPr>
            <a:spLocks noGrp="1"/>
          </p:cNvSpPr>
          <p:nvPr>
            <p:ph type="body" sz="quarter" idx="12" hasCustomPrompt="1"/>
          </p:nvPr>
        </p:nvSpPr>
        <p:spPr>
          <a:xfrm>
            <a:off x="535975" y="1942247"/>
            <a:ext cx="5264150" cy="4471237"/>
          </a:xfrm>
          <a:prstGeom prst="rect">
            <a:avLst/>
          </a:prstGeom>
        </p:spPr>
        <p:txBody>
          <a:bodyPr/>
          <a:lstStyle>
            <a:lvl1pPr marL="285750" indent="-285750">
              <a:lnSpc>
                <a:spcPct val="110000"/>
              </a:lnSpc>
              <a:spcBef>
                <a:spcPts val="1500"/>
              </a:spcBef>
              <a:spcAft>
                <a:spcPts val="1500"/>
              </a:spcAft>
              <a:buClr>
                <a:srgbClr val="34BFA0"/>
              </a:buClr>
              <a:buFont typeface="Arial" panose="020B0604020202020204" pitchFamily="34" charset="0"/>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a:t>
            </a:r>
          </a:p>
        </p:txBody>
      </p:sp>
      <p:pic>
        <p:nvPicPr>
          <p:cNvPr id="2" name="Picture 2">
            <a:extLst>
              <a:ext uri="{FF2B5EF4-FFF2-40B4-BE49-F238E27FC236}">
                <a16:creationId xmlns:a16="http://schemas.microsoft.com/office/drawing/2014/main" id="{A4DF205D-4F90-9D5B-E798-A40BFA378A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5859284"/>
            <a:ext cx="834293" cy="562461"/>
          </a:xfrm>
          <a:prstGeom prst="rect">
            <a:avLst/>
          </a:prstGeom>
        </p:spPr>
      </p:pic>
    </p:spTree>
    <p:extLst>
      <p:ext uri="{BB962C8B-B14F-4D97-AF65-F5344CB8AC3E}">
        <p14:creationId xmlns:p14="http://schemas.microsoft.com/office/powerpoint/2010/main" val="3669126860"/>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A4A103E5-CB14-2991-4F2E-5B9E3B353A5E}"/>
              </a:ext>
            </a:extLst>
          </p:cNvPr>
          <p:cNvSpPr>
            <a:spLocks noGrp="1"/>
          </p:cNvSpPr>
          <p:nvPr>
            <p:ph type="body" sz="quarter" idx="11" hasCustomPrompt="1"/>
          </p:nvPr>
        </p:nvSpPr>
        <p:spPr>
          <a:xfrm>
            <a:off x="535975" y="615193"/>
            <a:ext cx="8705997" cy="110095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7" name="Text Placeholder 5">
            <a:extLst>
              <a:ext uri="{FF2B5EF4-FFF2-40B4-BE49-F238E27FC236}">
                <a16:creationId xmlns:a16="http://schemas.microsoft.com/office/drawing/2014/main" id="{48791CF3-FA73-D17C-6536-71A4F3B24CC3}"/>
              </a:ext>
            </a:extLst>
          </p:cNvPr>
          <p:cNvSpPr>
            <a:spLocks noGrp="1"/>
          </p:cNvSpPr>
          <p:nvPr>
            <p:ph type="body" sz="quarter" idx="12" hasCustomPrompt="1"/>
          </p:nvPr>
        </p:nvSpPr>
        <p:spPr>
          <a:xfrm>
            <a:off x="535975" y="1942247"/>
            <a:ext cx="5264150" cy="4471237"/>
          </a:xfrm>
          <a:prstGeom prst="rect">
            <a:avLst/>
          </a:prstGeom>
        </p:spPr>
        <p:txBody>
          <a:bodyPr/>
          <a:lstStyle>
            <a:lvl1pPr marL="0" indent="0">
              <a:lnSpc>
                <a:spcPct val="110000"/>
              </a:lnSpc>
              <a:spcBef>
                <a:spcPts val="1500"/>
              </a:spcBef>
              <a:spcAft>
                <a:spcPts val="1500"/>
              </a:spcAft>
              <a:buClr>
                <a:srgbClr val="008C7D"/>
              </a:buClr>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a:t>
            </a:r>
          </a:p>
        </p:txBody>
      </p:sp>
      <p:sp>
        <p:nvSpPr>
          <p:cNvPr id="10" name="Text Placeholder 5">
            <a:extLst>
              <a:ext uri="{FF2B5EF4-FFF2-40B4-BE49-F238E27FC236}">
                <a16:creationId xmlns:a16="http://schemas.microsoft.com/office/drawing/2014/main" id="{F31531F8-59A4-C44D-B14D-46C5C77751CC}"/>
              </a:ext>
            </a:extLst>
          </p:cNvPr>
          <p:cNvSpPr>
            <a:spLocks noGrp="1"/>
          </p:cNvSpPr>
          <p:nvPr>
            <p:ph type="body" sz="quarter" idx="13" hasCustomPrompt="1"/>
          </p:nvPr>
        </p:nvSpPr>
        <p:spPr>
          <a:xfrm>
            <a:off x="6386578" y="1942246"/>
            <a:ext cx="5264150" cy="3712105"/>
          </a:xfrm>
          <a:prstGeom prst="rect">
            <a:avLst/>
          </a:prstGeom>
        </p:spPr>
        <p:txBody>
          <a:bodyPr/>
          <a:lstStyle>
            <a:lvl1pPr marL="0" indent="0">
              <a:lnSpc>
                <a:spcPct val="110000"/>
              </a:lnSpc>
              <a:spcBef>
                <a:spcPts val="1500"/>
              </a:spcBef>
              <a:spcAft>
                <a:spcPts val="1500"/>
              </a:spcAft>
              <a:buClr>
                <a:srgbClr val="008C7D"/>
              </a:buClr>
              <a:buFontTx/>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p:txBody>
      </p:sp>
      <p:pic>
        <p:nvPicPr>
          <p:cNvPr id="4" name="Picture 2">
            <a:extLst>
              <a:ext uri="{FF2B5EF4-FFF2-40B4-BE49-F238E27FC236}">
                <a16:creationId xmlns:a16="http://schemas.microsoft.com/office/drawing/2014/main" id="{E307F34B-AB37-4D2E-6DC2-561BF26691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5859284"/>
            <a:ext cx="834293" cy="562461"/>
          </a:xfrm>
          <a:prstGeom prst="rect">
            <a:avLst/>
          </a:prstGeom>
        </p:spPr>
      </p:pic>
    </p:spTree>
    <p:extLst>
      <p:ext uri="{BB962C8B-B14F-4D97-AF65-F5344CB8AC3E}">
        <p14:creationId xmlns:p14="http://schemas.microsoft.com/office/powerpoint/2010/main" val="271955315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1">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A4A103E5-CB14-2991-4F2E-5B9E3B353A5E}"/>
              </a:ext>
            </a:extLst>
          </p:cNvPr>
          <p:cNvSpPr>
            <a:spLocks noGrp="1"/>
          </p:cNvSpPr>
          <p:nvPr>
            <p:ph type="body" sz="quarter" idx="11" hasCustomPrompt="1"/>
          </p:nvPr>
        </p:nvSpPr>
        <p:spPr>
          <a:xfrm>
            <a:off x="535975" y="615193"/>
            <a:ext cx="8705997" cy="1100950"/>
          </a:xfrm>
          <a:prstGeom prst="rect">
            <a:avLst/>
          </a:prstGeom>
        </p:spPr>
        <p:txBody>
          <a:bodyPr/>
          <a:lstStyle>
            <a:lvl1pPr marL="0" indent="0">
              <a:buNone/>
              <a:defRPr sz="3200" b="1">
                <a:solidFill>
                  <a:srgbClr val="005FAA"/>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title slide</a:t>
            </a:r>
            <a:endParaRPr lang="en-PT"/>
          </a:p>
        </p:txBody>
      </p:sp>
      <p:sp>
        <p:nvSpPr>
          <p:cNvPr id="9" name="Text Placeholder 5">
            <a:extLst>
              <a:ext uri="{FF2B5EF4-FFF2-40B4-BE49-F238E27FC236}">
                <a16:creationId xmlns:a16="http://schemas.microsoft.com/office/drawing/2014/main" id="{FF690D92-FF60-45D6-BA15-D4397640E07C}"/>
              </a:ext>
            </a:extLst>
          </p:cNvPr>
          <p:cNvSpPr>
            <a:spLocks noGrp="1"/>
          </p:cNvSpPr>
          <p:nvPr>
            <p:ph type="body" sz="quarter" idx="12" hasCustomPrompt="1"/>
          </p:nvPr>
        </p:nvSpPr>
        <p:spPr>
          <a:xfrm>
            <a:off x="535975" y="1942247"/>
            <a:ext cx="5264150" cy="4471237"/>
          </a:xfrm>
          <a:prstGeom prst="rect">
            <a:avLst/>
          </a:prstGeom>
        </p:spPr>
        <p:txBody>
          <a:bodyPr/>
          <a:lstStyle>
            <a:lvl1pPr marL="285750" indent="-285750">
              <a:lnSpc>
                <a:spcPct val="110000"/>
              </a:lnSpc>
              <a:spcBef>
                <a:spcPts val="1500"/>
              </a:spcBef>
              <a:spcAft>
                <a:spcPts val="1500"/>
              </a:spcAft>
              <a:buClr>
                <a:srgbClr val="34BFA0"/>
              </a:buClr>
              <a:buFont typeface="Arial" panose="020B0604020202020204" pitchFamily="34" charset="0"/>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a:t>
            </a:r>
          </a:p>
        </p:txBody>
      </p:sp>
      <p:sp>
        <p:nvSpPr>
          <p:cNvPr id="10" name="Text Placeholder 5">
            <a:extLst>
              <a:ext uri="{FF2B5EF4-FFF2-40B4-BE49-F238E27FC236}">
                <a16:creationId xmlns:a16="http://schemas.microsoft.com/office/drawing/2014/main" id="{581BCEF9-8467-0258-0DC9-54253AD84F28}"/>
              </a:ext>
            </a:extLst>
          </p:cNvPr>
          <p:cNvSpPr>
            <a:spLocks noGrp="1"/>
          </p:cNvSpPr>
          <p:nvPr>
            <p:ph type="body" sz="quarter" idx="13" hasCustomPrompt="1"/>
          </p:nvPr>
        </p:nvSpPr>
        <p:spPr>
          <a:xfrm>
            <a:off x="6386578" y="1942246"/>
            <a:ext cx="5264150" cy="3376203"/>
          </a:xfrm>
          <a:prstGeom prst="rect">
            <a:avLst/>
          </a:prstGeom>
        </p:spPr>
        <p:txBody>
          <a:bodyPr/>
          <a:lstStyle>
            <a:lvl1pPr marL="285750" indent="-285750">
              <a:lnSpc>
                <a:spcPct val="110000"/>
              </a:lnSpc>
              <a:spcBef>
                <a:spcPts val="1500"/>
              </a:spcBef>
              <a:spcAft>
                <a:spcPts val="1500"/>
              </a:spcAft>
              <a:buClr>
                <a:srgbClr val="34BFA0"/>
              </a:buClr>
              <a:buFont typeface="Arial" panose="020B0604020202020204" pitchFamily="34" charset="0"/>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008C7D"/>
              </a:buClr>
              <a:buFont typeface="Arial" panose="020B0604020202020204" pitchFamily="34" charset="0"/>
              <a:buChar char="•"/>
              <a:defRPr sz="2000">
                <a:solidFill>
                  <a:srgbClr val="005FAA"/>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008C7D"/>
              </a:buClr>
              <a:buFont typeface="Arial" panose="020B0604020202020204" pitchFamily="34" charset="0"/>
              <a:buChar char="•"/>
              <a:defRPr sz="1800">
                <a:solidFill>
                  <a:srgbClr val="005FAA"/>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008C7D"/>
              </a:buClr>
              <a:buFont typeface="Arial" panose="020B0604020202020204" pitchFamily="34" charset="0"/>
              <a:buChar char="•"/>
              <a:defRPr sz="1600">
                <a:solidFill>
                  <a:srgbClr val="005FAA"/>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p>
          <a:p>
            <a:pPr lvl="0"/>
            <a:r>
              <a:rPr lang="en-GB"/>
              <a:t>Duis autem </a:t>
            </a:r>
            <a:r>
              <a:rPr lang="en-GB" err="1"/>
              <a:t>vel</a:t>
            </a:r>
            <a:r>
              <a:rPr lang="en-GB"/>
              <a:t> </a:t>
            </a:r>
            <a:r>
              <a:rPr lang="en-GB" err="1"/>
              <a:t>eum</a:t>
            </a:r>
            <a:r>
              <a:rPr lang="en-GB"/>
              <a:t> </a:t>
            </a:r>
            <a:r>
              <a:rPr lang="en-GB" err="1"/>
              <a:t>iriure</a:t>
            </a:r>
            <a:r>
              <a:rPr lang="en-GB"/>
              <a:t> </a:t>
            </a:r>
            <a:r>
              <a:rPr lang="en-GB" err="1"/>
              <a:t>dolor</a:t>
            </a:r>
            <a:r>
              <a:rPr lang="en-GB"/>
              <a:t> in </a:t>
            </a:r>
            <a:r>
              <a:rPr lang="en-GB" err="1"/>
              <a:t>hendrerit</a:t>
            </a:r>
            <a:r>
              <a:rPr lang="en-GB"/>
              <a:t> in </a:t>
            </a:r>
            <a:r>
              <a:rPr lang="en-GB" err="1"/>
              <a:t>vulputate</a:t>
            </a:r>
            <a:r>
              <a:rPr lang="en-GB"/>
              <a:t> </a:t>
            </a:r>
            <a:r>
              <a:rPr lang="en-GB" err="1"/>
              <a:t>velit</a:t>
            </a:r>
            <a:r>
              <a:rPr lang="en-GB"/>
              <a:t> </a:t>
            </a:r>
            <a:r>
              <a:rPr lang="en-GB" err="1"/>
              <a:t>esse</a:t>
            </a:r>
            <a:r>
              <a:rPr lang="en-GB"/>
              <a:t> </a:t>
            </a:r>
            <a:r>
              <a:rPr lang="en-GB" err="1"/>
              <a:t>molestie</a:t>
            </a:r>
            <a:r>
              <a:rPr lang="en-GB"/>
              <a:t> </a:t>
            </a:r>
            <a:r>
              <a:rPr lang="en-GB" err="1"/>
              <a:t>consequat</a:t>
            </a:r>
            <a:r>
              <a:rPr lang="en-GB"/>
              <a:t>, </a:t>
            </a:r>
            <a:r>
              <a:rPr lang="en-GB" err="1"/>
              <a:t>vel</a:t>
            </a:r>
            <a:r>
              <a:rPr lang="en-GB"/>
              <a:t> illum dolore </a:t>
            </a:r>
            <a:r>
              <a:rPr lang="en-GB" err="1"/>
              <a:t>eu</a:t>
            </a:r>
            <a:r>
              <a:rPr lang="en-GB"/>
              <a:t> </a:t>
            </a:r>
            <a:r>
              <a:rPr lang="en-GB" err="1"/>
              <a:t>feugiat</a:t>
            </a:r>
            <a:r>
              <a:rPr lang="en-GB"/>
              <a:t> </a:t>
            </a:r>
            <a:r>
              <a:rPr lang="en-GB" err="1"/>
              <a:t>nulla</a:t>
            </a:r>
            <a:r>
              <a:rPr lang="en-GB"/>
              <a:t> </a:t>
            </a:r>
            <a:r>
              <a:rPr lang="en-GB" err="1"/>
              <a:t>facilisis</a:t>
            </a:r>
            <a:r>
              <a:rPr lang="en-GB"/>
              <a:t> at </a:t>
            </a:r>
            <a:r>
              <a:rPr lang="en-GB" err="1"/>
              <a:t>vero</a:t>
            </a:r>
            <a:r>
              <a:rPr lang="en-GB"/>
              <a:t> eros et.</a:t>
            </a:r>
          </a:p>
        </p:txBody>
      </p:sp>
      <p:pic>
        <p:nvPicPr>
          <p:cNvPr id="2" name="Picture 2">
            <a:extLst>
              <a:ext uri="{FF2B5EF4-FFF2-40B4-BE49-F238E27FC236}">
                <a16:creationId xmlns:a16="http://schemas.microsoft.com/office/drawing/2014/main" id="{9DD63336-F872-9734-6BAD-911481635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6435" y="5859284"/>
            <a:ext cx="834293" cy="562461"/>
          </a:xfrm>
          <a:prstGeom prst="rect">
            <a:avLst/>
          </a:prstGeom>
        </p:spPr>
      </p:pic>
    </p:spTree>
    <p:extLst>
      <p:ext uri="{BB962C8B-B14F-4D97-AF65-F5344CB8AC3E}">
        <p14:creationId xmlns:p14="http://schemas.microsoft.com/office/powerpoint/2010/main" val="2910092071"/>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127651"/>
      </p:ext>
    </p:extLst>
  </p:cSld>
  <p:clrMap bg1="lt1" tx1="dk1" bg2="lt2" tx2="dk2" accent1="accent1" accent2="accent2" accent3="accent3" accent4="accent4" accent5="accent5" accent6="accent6" hlink="hlink" folHlink="folHlink"/>
  <p:sldLayoutIdLst>
    <p:sldLayoutId id="2147483675" r:id="rId1"/>
    <p:sldLayoutId id="2147483650" r:id="rId2"/>
    <p:sldLayoutId id="2147483651" r:id="rId3"/>
    <p:sldLayoutId id="2147483652" r:id="rId4"/>
    <p:sldLayoutId id="2147483659" r:id="rId5"/>
    <p:sldLayoutId id="2147483660" r:id="rId6"/>
    <p:sldLayoutId id="2147483661" r:id="rId7"/>
    <p:sldLayoutId id="2147483662" r:id="rId8"/>
    <p:sldLayoutId id="2147483669" r:id="rId9"/>
    <p:sldLayoutId id="2147483671" r:id="rId10"/>
    <p:sldLayoutId id="2147483664" r:id="rId11"/>
    <p:sldLayoutId id="2147483665" r:id="rId12"/>
    <p:sldLayoutId id="2147483666" r:id="rId13"/>
    <p:sldLayoutId id="2147483667" r:id="rId14"/>
    <p:sldLayoutId id="2147483668" r:id="rId15"/>
    <p:sldLayoutId id="2147483672" r:id="rId16"/>
    <p:sldLayoutId id="2147483654" r:id="rId17"/>
    <p:sldLayoutId id="2147483655" r:id="rId18"/>
    <p:sldLayoutId id="2147483658" r:id="rId19"/>
    <p:sldLayoutId id="2147483656" r:id="rId20"/>
    <p:sldLayoutId id="2147483657" r:id="rId21"/>
    <p:sldLayoutId id="2147483670" r:id="rId22"/>
    <p:sldLayoutId id="2147483682" r:id="rId23"/>
    <p:sldLayoutId id="2147483653" r:id="rId24"/>
    <p:sldLayoutId id="2147483673" r:id="rId25"/>
    <p:sldLayoutId id="2147483681" r:id="rId26"/>
    <p:sldLayoutId id="2147483676" r:id="rId27"/>
    <p:sldLayoutId id="2147483677" r:id="rId28"/>
    <p:sldLayoutId id="2147483678" r:id="rId29"/>
    <p:sldLayoutId id="2147483679" r:id="rId30"/>
    <p:sldLayoutId id="2147483680"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3.png"/><Relationship Id="rId12"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4.svg"/><Relationship Id="rId11" Type="http://schemas.openxmlformats.org/officeDocument/2006/relationships/image" Target="../media/image43.png"/><Relationship Id="rId5" Type="http://schemas.openxmlformats.org/officeDocument/2006/relationships/image" Target="../media/image33.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1.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1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0.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59.emf"/><Relationship Id="rId5" Type="http://schemas.openxmlformats.org/officeDocument/2006/relationships/image" Target="../media/image44.png"/><Relationship Id="rId4"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60.emf"/><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59.emf"/><Relationship Id="rId5" Type="http://schemas.openxmlformats.org/officeDocument/2006/relationships/image" Target="../media/image45.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67.jpeg"/><Relationship Id="rId7"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68.png"/><Relationship Id="rId5" Type="http://schemas.openxmlformats.org/officeDocument/2006/relationships/image" Target="../media/image59.emf"/><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2.xml"/><Relationship Id="rId6" Type="http://schemas.openxmlformats.org/officeDocument/2006/relationships/image" Target="../media/image75.jpeg"/><Relationship Id="rId11" Type="http://schemas.openxmlformats.org/officeDocument/2006/relationships/image" Target="../media/image80.svg"/><Relationship Id="rId5" Type="http://schemas.openxmlformats.org/officeDocument/2006/relationships/image" Target="../media/image74.jpe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sv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geoblueplanet.org/ocean-observation-and-prediction-for-coastal-sustainability-in-africa/" TargetMode="Externa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7A7C193-1B43-4136-D7E2-0BBE802966C3}"/>
              </a:ext>
            </a:extLst>
          </p:cNvPr>
          <p:cNvPicPr>
            <a:picLocks noGrp="1" noChangeAspect="1"/>
          </p:cNvPicPr>
          <p:nvPr>
            <p:ph type="pic" sz="quarter" idx="18"/>
          </p:nvPr>
        </p:nvPicPr>
        <p:blipFill rotWithShape="1">
          <a:blip r:embed="rId3"/>
          <a:srcRect l="17899" r="17899"/>
          <a:stretch/>
        </p:blipFill>
        <p:spPr>
          <a:custGeom>
            <a:avLst/>
            <a:gdLst>
              <a:gd name="connsiteX0" fmla="*/ 0 w 7843520"/>
              <a:gd name="connsiteY0" fmla="*/ 0 h 6858000"/>
              <a:gd name="connsiteX1" fmla="*/ 7843520 w 7843520"/>
              <a:gd name="connsiteY1" fmla="*/ 0 h 6858000"/>
              <a:gd name="connsiteX2" fmla="*/ 6411167 w 7843520"/>
              <a:gd name="connsiteY2" fmla="*/ 2653030 h 6858000"/>
              <a:gd name="connsiteX3" fmla="*/ 6096000 w 7843520"/>
              <a:gd name="connsiteY3" fmla="*/ 2653030 h 6858000"/>
              <a:gd name="connsiteX4" fmla="*/ 6096000 w 7843520"/>
              <a:gd name="connsiteY4" fmla="*/ 3114675 h 6858000"/>
              <a:gd name="connsiteX5" fmla="*/ 6161928 w 7843520"/>
              <a:gd name="connsiteY5" fmla="*/ 3114675 h 6858000"/>
              <a:gd name="connsiteX6" fmla="*/ 4140931 w 7843520"/>
              <a:gd name="connsiteY6" fmla="*/ 6858000 h 6858000"/>
              <a:gd name="connsiteX7" fmla="*/ 0 w 784352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3520" h="6858000">
                <a:moveTo>
                  <a:pt x="0" y="0"/>
                </a:moveTo>
                <a:lnTo>
                  <a:pt x="7843520" y="0"/>
                </a:lnTo>
                <a:lnTo>
                  <a:pt x="6411167" y="2653030"/>
                </a:lnTo>
                <a:lnTo>
                  <a:pt x="6096000" y="2653030"/>
                </a:lnTo>
                <a:lnTo>
                  <a:pt x="6096000" y="3114675"/>
                </a:lnTo>
                <a:lnTo>
                  <a:pt x="6161928" y="3114675"/>
                </a:lnTo>
                <a:lnTo>
                  <a:pt x="4140931" y="6858000"/>
                </a:lnTo>
                <a:lnTo>
                  <a:pt x="0" y="6858000"/>
                </a:lnTo>
                <a:close/>
              </a:path>
            </a:pathLst>
          </a:custGeom>
        </p:spPr>
      </p:pic>
      <p:sp>
        <p:nvSpPr>
          <p:cNvPr id="14" name="Text Placeholder 13">
            <a:extLst>
              <a:ext uri="{FF2B5EF4-FFF2-40B4-BE49-F238E27FC236}">
                <a16:creationId xmlns:a16="http://schemas.microsoft.com/office/drawing/2014/main" id="{61D92FDB-1937-8E69-EF42-6BBB59C39035}"/>
              </a:ext>
            </a:extLst>
          </p:cNvPr>
          <p:cNvSpPr>
            <a:spLocks noGrp="1"/>
          </p:cNvSpPr>
          <p:nvPr>
            <p:ph type="body" sz="quarter" idx="15"/>
          </p:nvPr>
        </p:nvSpPr>
        <p:spPr/>
        <p:txBody>
          <a:bodyPr/>
          <a:lstStyle/>
          <a:p>
            <a:r>
              <a:rPr lang="en-GB"/>
              <a:t>Audrey Hasson, PhD</a:t>
            </a:r>
          </a:p>
          <a:p>
            <a:endParaRPr lang="en-PT"/>
          </a:p>
        </p:txBody>
      </p:sp>
      <p:sp>
        <p:nvSpPr>
          <p:cNvPr id="15" name="Text Placeholder 14">
            <a:extLst>
              <a:ext uri="{FF2B5EF4-FFF2-40B4-BE49-F238E27FC236}">
                <a16:creationId xmlns:a16="http://schemas.microsoft.com/office/drawing/2014/main" id="{039DE1C5-5D2A-5429-0FB8-510EE5F66A1B}"/>
              </a:ext>
            </a:extLst>
          </p:cNvPr>
          <p:cNvSpPr>
            <a:spLocks noGrp="1"/>
          </p:cNvSpPr>
          <p:nvPr>
            <p:ph type="body" sz="quarter" idx="16"/>
          </p:nvPr>
        </p:nvSpPr>
        <p:spPr>
          <a:xfrm>
            <a:off x="7598262" y="5804567"/>
            <a:ext cx="2658921" cy="539295"/>
          </a:xfrm>
        </p:spPr>
        <p:txBody>
          <a:bodyPr/>
          <a:lstStyle/>
          <a:p>
            <a:pPr lvl="0"/>
            <a:r>
              <a:rPr lang="en-GB"/>
              <a:t>Executive Director EU Coordinator</a:t>
            </a:r>
          </a:p>
        </p:txBody>
      </p:sp>
      <p:sp>
        <p:nvSpPr>
          <p:cNvPr id="2" name="Text Placeholder 1">
            <a:extLst>
              <a:ext uri="{FF2B5EF4-FFF2-40B4-BE49-F238E27FC236}">
                <a16:creationId xmlns:a16="http://schemas.microsoft.com/office/drawing/2014/main" id="{49091EC6-EF36-921A-3011-0476F0F020CC}"/>
              </a:ext>
            </a:extLst>
          </p:cNvPr>
          <p:cNvSpPr>
            <a:spLocks noGrp="1"/>
          </p:cNvSpPr>
          <p:nvPr>
            <p:ph type="body" sz="quarter" idx="17"/>
          </p:nvPr>
        </p:nvSpPr>
        <p:spPr>
          <a:xfrm>
            <a:off x="7598262" y="6399825"/>
            <a:ext cx="3330632" cy="393925"/>
          </a:xfrm>
          <a:prstGeom prst="rect">
            <a:avLst/>
          </a:prstGeom>
        </p:spPr>
        <p:txBody>
          <a:bodyPr/>
          <a:lstStyle/>
          <a:p>
            <a:r>
              <a:rPr lang="en-US"/>
              <a:t>2025</a:t>
            </a:r>
            <a:endParaRPr lang="en-PT"/>
          </a:p>
        </p:txBody>
      </p:sp>
      <p:sp>
        <p:nvSpPr>
          <p:cNvPr id="11" name="Text Placeholder 10">
            <a:extLst>
              <a:ext uri="{FF2B5EF4-FFF2-40B4-BE49-F238E27FC236}">
                <a16:creationId xmlns:a16="http://schemas.microsoft.com/office/drawing/2014/main" id="{083F7393-F576-C0BE-3ACF-C4EAAD0E1BEA}"/>
              </a:ext>
            </a:extLst>
          </p:cNvPr>
          <p:cNvSpPr>
            <a:spLocks noGrp="1"/>
          </p:cNvSpPr>
          <p:nvPr>
            <p:ph type="body" sz="quarter" idx="11"/>
          </p:nvPr>
        </p:nvSpPr>
        <p:spPr/>
        <p:txBody>
          <a:bodyPr/>
          <a:lstStyle/>
          <a:p>
            <a:endParaRPr lang="en-GB">
              <a:solidFill>
                <a:srgbClr val="0061AA"/>
              </a:solidFill>
            </a:endParaRPr>
          </a:p>
          <a:p>
            <a:r>
              <a:rPr lang="en-GB">
                <a:solidFill>
                  <a:srgbClr val="0061AA"/>
                </a:solidFill>
              </a:rPr>
              <a:t>GEO Blue Planet</a:t>
            </a:r>
          </a:p>
        </p:txBody>
      </p:sp>
      <p:sp>
        <p:nvSpPr>
          <p:cNvPr id="12" name="Triangle 11">
            <a:extLst>
              <a:ext uri="{FF2B5EF4-FFF2-40B4-BE49-F238E27FC236}">
                <a16:creationId xmlns:a16="http://schemas.microsoft.com/office/drawing/2014/main" id="{DAF64F7D-DC4E-4905-AA62-E603145CE64C}"/>
              </a:ext>
            </a:extLst>
          </p:cNvPr>
          <p:cNvSpPr/>
          <p:nvPr/>
        </p:nvSpPr>
        <p:spPr>
          <a:xfrm rot="5400000">
            <a:off x="5495301" y="1679595"/>
            <a:ext cx="1948633" cy="1679856"/>
          </a:xfrm>
          <a:prstGeom prst="triangle">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2574820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208E5A-F8B9-BC61-DFFA-722734D902E8}"/>
              </a:ext>
            </a:extLst>
          </p:cNvPr>
          <p:cNvSpPr txBox="1">
            <a:spLocks/>
          </p:cNvSpPr>
          <p:nvPr/>
        </p:nvSpPr>
        <p:spPr>
          <a:xfrm>
            <a:off x="403921" y="407782"/>
            <a:ext cx="10515600" cy="635922"/>
          </a:xfrm>
          <a:prstGeom prst="rect">
            <a:avLst/>
          </a:prstGeom>
        </p:spPr>
        <p:txBody>
          <a:bodyPr/>
          <a:lstStyle>
            <a:lvl1pPr algn="l" defTabSz="914377" rtl="0" eaLnBrk="1" latinLnBrk="0" hangingPunct="1">
              <a:lnSpc>
                <a:spcPct val="90000"/>
              </a:lnSpc>
              <a:spcBef>
                <a:spcPct val="0"/>
              </a:spcBef>
              <a:buNone/>
              <a:defRPr sz="2800" b="1" i="0" kern="1200">
                <a:solidFill>
                  <a:srgbClr val="292C41"/>
                </a:solidFill>
                <a:latin typeface="Century Gothic" panose="020B0502020202020204" pitchFamily="34" charset="0"/>
                <a:ea typeface="+mj-ea"/>
                <a:cs typeface="+mj-cs"/>
              </a:defRPr>
            </a:lvl1pPr>
          </a:lstStyle>
          <a:p>
            <a:r>
              <a:rPr lang="fr-FR" sz="3200">
                <a:solidFill>
                  <a:srgbClr val="0061AA"/>
                </a:solidFill>
                <a:latin typeface="Verdana" panose="020B0604030504040204" pitchFamily="34" charset="0"/>
                <a:ea typeface="Verdana" panose="020B0604030504040204" pitchFamily="34" charset="0"/>
                <a:cs typeface="Verdana" panose="020B0604030504040204" pitchFamily="34" charset="0"/>
              </a:rPr>
              <a:t>GEO Blue </a:t>
            </a:r>
            <a:r>
              <a:rPr lang="fr-FR" sz="3200" err="1">
                <a:solidFill>
                  <a:srgbClr val="0061AA"/>
                </a:solidFill>
                <a:latin typeface="Verdana" panose="020B0604030504040204" pitchFamily="34" charset="0"/>
                <a:ea typeface="Verdana" panose="020B0604030504040204" pitchFamily="34" charset="0"/>
                <a:cs typeface="Verdana" panose="020B0604030504040204" pitchFamily="34" charset="0"/>
              </a:rPr>
              <a:t>Planet</a:t>
            </a:r>
            <a:r>
              <a:rPr lang="fr-FR" sz="3200">
                <a:solidFill>
                  <a:srgbClr val="0061AA"/>
                </a:solidFill>
                <a:latin typeface="Verdana" panose="020B0604030504040204" pitchFamily="34" charset="0"/>
                <a:ea typeface="Verdana" panose="020B0604030504040204" pitchFamily="34" charset="0"/>
                <a:cs typeface="Verdana" panose="020B0604030504040204" pitchFamily="34" charset="0"/>
              </a:rPr>
              <a:t> Scope of Action</a:t>
            </a:r>
          </a:p>
        </p:txBody>
      </p:sp>
      <p:pic>
        <p:nvPicPr>
          <p:cNvPr id="5" name="Picture 4" descr="Diagram&#10;&#10;Description automatically generated with medium confidence">
            <a:extLst>
              <a:ext uri="{FF2B5EF4-FFF2-40B4-BE49-F238E27FC236}">
                <a16:creationId xmlns:a16="http://schemas.microsoft.com/office/drawing/2014/main" id="{77D50AD8-9646-94E0-4845-4BCA56F4C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186" y="1560330"/>
            <a:ext cx="5716679" cy="3282378"/>
          </a:xfrm>
          <a:prstGeom prst="rect">
            <a:avLst/>
          </a:prstGeom>
        </p:spPr>
      </p:pic>
      <p:pic>
        <p:nvPicPr>
          <p:cNvPr id="6" name="Picture 5" descr="A circular logo with text and words&#10;&#10;Description automatically generated with medium confidence">
            <a:extLst>
              <a:ext uri="{FF2B5EF4-FFF2-40B4-BE49-F238E27FC236}">
                <a16:creationId xmlns:a16="http://schemas.microsoft.com/office/drawing/2014/main" id="{FF8FD2DE-66A9-2F69-81D6-B77C36EB6CF6}"/>
              </a:ext>
            </a:extLst>
          </p:cNvPr>
          <p:cNvPicPr>
            <a:picLocks noChangeAspect="1"/>
          </p:cNvPicPr>
          <p:nvPr/>
        </p:nvPicPr>
        <p:blipFill>
          <a:blip r:embed="rId4"/>
          <a:stretch>
            <a:fillRect/>
          </a:stretch>
        </p:blipFill>
        <p:spPr>
          <a:xfrm>
            <a:off x="7004479" y="1498291"/>
            <a:ext cx="4933335" cy="3406456"/>
          </a:xfrm>
          <a:prstGeom prst="rect">
            <a:avLst/>
          </a:prstGeom>
        </p:spPr>
      </p:pic>
      <p:sp>
        <p:nvSpPr>
          <p:cNvPr id="7" name="TextBox 6">
            <a:extLst>
              <a:ext uri="{FF2B5EF4-FFF2-40B4-BE49-F238E27FC236}">
                <a16:creationId xmlns:a16="http://schemas.microsoft.com/office/drawing/2014/main" id="{012AE3FA-DCA7-45BC-8B41-038FBCC17648}"/>
              </a:ext>
            </a:extLst>
          </p:cNvPr>
          <p:cNvSpPr txBox="1"/>
          <p:nvPr/>
        </p:nvSpPr>
        <p:spPr>
          <a:xfrm>
            <a:off x="1166470" y="4395302"/>
            <a:ext cx="4194810" cy="307777"/>
          </a:xfrm>
          <a:prstGeom prst="rect">
            <a:avLst/>
          </a:prstGeom>
          <a:noFill/>
        </p:spPr>
        <p:txBody>
          <a:bodyPr wrap="square" rtlCol="0">
            <a:spAutoFit/>
          </a:bodyPr>
          <a:lstStyle/>
          <a:p>
            <a:pPr algn="ctr">
              <a:buClrTx/>
              <a:buFontTx/>
              <a:buNone/>
            </a:pPr>
            <a:r>
              <a:rPr lang="en-US" sz="1400" kern="1200">
                <a:solidFill>
                  <a:srgbClr val="0061AA"/>
                </a:solidFill>
                <a:latin typeface="Verdana" panose="020B0604030504040204" pitchFamily="34" charset="0"/>
                <a:ea typeface="Verdana" panose="020B0604030504040204" pitchFamily="34" charset="0"/>
              </a:rPr>
              <a:t>Thematic Areas</a:t>
            </a:r>
            <a:endParaRPr lang="en-GB" sz="1400" kern="1200">
              <a:solidFill>
                <a:srgbClr val="0061AA"/>
              </a:solidFill>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63C7D76D-B811-C0C3-D80D-4E4F122D03DB}"/>
              </a:ext>
            </a:extLst>
          </p:cNvPr>
          <p:cNvSpPr txBox="1"/>
          <p:nvPr/>
        </p:nvSpPr>
        <p:spPr>
          <a:xfrm>
            <a:off x="7373741" y="3807012"/>
            <a:ext cx="4194810" cy="307777"/>
          </a:xfrm>
          <a:prstGeom prst="rect">
            <a:avLst/>
          </a:prstGeom>
          <a:noFill/>
        </p:spPr>
        <p:txBody>
          <a:bodyPr wrap="square" rtlCol="0">
            <a:spAutoFit/>
          </a:bodyPr>
          <a:lstStyle/>
          <a:p>
            <a:pPr algn="ctr">
              <a:buClrTx/>
              <a:buFontTx/>
              <a:buNone/>
            </a:pPr>
            <a:r>
              <a:rPr lang="en-US" sz="1400" kern="1200">
                <a:solidFill>
                  <a:srgbClr val="0061AA"/>
                </a:solidFill>
                <a:latin typeface="Verdana" panose="020B0604030504040204" pitchFamily="34" charset="0"/>
                <a:ea typeface="Verdana" panose="020B0604030504040204" pitchFamily="34" charset="0"/>
              </a:rPr>
              <a:t>Activities</a:t>
            </a:r>
            <a:endParaRPr lang="en-GB" sz="1600" kern="1200">
              <a:solidFill>
                <a:srgbClr val="0061AA"/>
              </a:solidFill>
              <a:latin typeface="Verdana" panose="020B0604030504040204" pitchFamily="34" charset="0"/>
              <a:ea typeface="Verdana" panose="020B0604030504040204" pitchFamily="34" charset="0"/>
            </a:endParaRPr>
          </a:p>
        </p:txBody>
      </p:sp>
      <p:pic>
        <p:nvPicPr>
          <p:cNvPr id="10" name="Graphic 9" descr="Chevron arrows with solid fill">
            <a:extLst>
              <a:ext uri="{FF2B5EF4-FFF2-40B4-BE49-F238E27FC236}">
                <a16:creationId xmlns:a16="http://schemas.microsoft.com/office/drawing/2014/main" id="{797636C5-B4B8-5FCC-846B-14A11ED9E3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70865" y="2596027"/>
            <a:ext cx="1210985" cy="1210985"/>
          </a:xfrm>
          <a:prstGeom prst="rect">
            <a:avLst/>
          </a:prstGeom>
        </p:spPr>
      </p:pic>
      <p:sp>
        <p:nvSpPr>
          <p:cNvPr id="11" name="TextBox 10">
            <a:extLst>
              <a:ext uri="{FF2B5EF4-FFF2-40B4-BE49-F238E27FC236}">
                <a16:creationId xmlns:a16="http://schemas.microsoft.com/office/drawing/2014/main" id="{E1EAC6AB-EB9D-090A-6D81-DC5072099A79}"/>
              </a:ext>
            </a:extLst>
          </p:cNvPr>
          <p:cNvSpPr txBox="1"/>
          <p:nvPr/>
        </p:nvSpPr>
        <p:spPr>
          <a:xfrm>
            <a:off x="3039534" y="6387278"/>
            <a:ext cx="6454422" cy="307777"/>
          </a:xfrm>
          <a:prstGeom prst="rect">
            <a:avLst/>
          </a:prstGeom>
          <a:noFill/>
        </p:spPr>
        <p:txBody>
          <a:bodyPr wrap="square">
            <a:spAutoFit/>
          </a:bodyPr>
          <a:lstStyle/>
          <a:p>
            <a:pPr algn="ctr"/>
            <a:r>
              <a:rPr lang="en-GB" sz="1400">
                <a:solidFill>
                  <a:schemeClr val="bg1"/>
                </a:solidFill>
                <a:latin typeface=" century gothic"/>
              </a:rPr>
              <a:t>https://geoblueplanet.org/</a:t>
            </a:r>
          </a:p>
        </p:txBody>
      </p:sp>
      <p:pic>
        <p:nvPicPr>
          <p:cNvPr id="13" name="Picture 12" descr="A blue circle with white outline on a branch with leaves&#10;&#10;Description automatically generated">
            <a:extLst>
              <a:ext uri="{FF2B5EF4-FFF2-40B4-BE49-F238E27FC236}">
                <a16:creationId xmlns:a16="http://schemas.microsoft.com/office/drawing/2014/main" id="{0B8C7FF8-6D00-5137-CB79-88736D0A83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503" y="5088251"/>
            <a:ext cx="923429" cy="923429"/>
          </a:xfrm>
          <a:prstGeom prst="rect">
            <a:avLst/>
          </a:prstGeom>
        </p:spPr>
      </p:pic>
      <p:pic>
        <p:nvPicPr>
          <p:cNvPr id="15" name="Picture 14" descr="A blue circle with white outline of clouds and a thermometer&#10;&#10;Description automatically generated">
            <a:extLst>
              <a:ext uri="{FF2B5EF4-FFF2-40B4-BE49-F238E27FC236}">
                <a16:creationId xmlns:a16="http://schemas.microsoft.com/office/drawing/2014/main" id="{BEB1F2E2-A897-D14B-BD85-078E5507C5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6613" y="5089422"/>
            <a:ext cx="921086" cy="921086"/>
          </a:xfrm>
          <a:prstGeom prst="rect">
            <a:avLst/>
          </a:prstGeom>
        </p:spPr>
      </p:pic>
      <p:pic>
        <p:nvPicPr>
          <p:cNvPr id="17" name="Picture 16" descr="A blue circle with white outline on it&#10;&#10;Description automatically generated">
            <a:extLst>
              <a:ext uri="{FF2B5EF4-FFF2-40B4-BE49-F238E27FC236}">
                <a16:creationId xmlns:a16="http://schemas.microsoft.com/office/drawing/2014/main" id="{EEAEE74F-F35D-61CF-BAA0-BB34AB781A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5825" y="5088251"/>
            <a:ext cx="923429" cy="923429"/>
          </a:xfrm>
          <a:prstGeom prst="rect">
            <a:avLst/>
          </a:prstGeom>
        </p:spPr>
      </p:pic>
      <p:pic>
        <p:nvPicPr>
          <p:cNvPr id="19" name="Picture 18" descr="A blue circle with white lines on it&#10;&#10;Description automatically generated">
            <a:extLst>
              <a:ext uri="{FF2B5EF4-FFF2-40B4-BE49-F238E27FC236}">
                <a16:creationId xmlns:a16="http://schemas.microsoft.com/office/drawing/2014/main" id="{99486D6B-1C86-629E-45C1-514EDFEFE9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80490" y="5090050"/>
            <a:ext cx="919830" cy="919830"/>
          </a:xfrm>
          <a:prstGeom prst="rect">
            <a:avLst/>
          </a:prstGeom>
        </p:spPr>
      </p:pic>
      <p:pic>
        <p:nvPicPr>
          <p:cNvPr id="21" name="Picture 20" descr="A blue circle with white lines and a fish&#10;&#10;Description automatically generated">
            <a:extLst>
              <a:ext uri="{FF2B5EF4-FFF2-40B4-BE49-F238E27FC236}">
                <a16:creationId xmlns:a16="http://schemas.microsoft.com/office/drawing/2014/main" id="{06EE3B97-E029-9B37-756A-AB290598F3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78935" y="5088251"/>
            <a:ext cx="923429" cy="923429"/>
          </a:xfrm>
          <a:prstGeom prst="rect">
            <a:avLst/>
          </a:prstGeom>
        </p:spPr>
      </p:pic>
      <p:pic>
        <p:nvPicPr>
          <p:cNvPr id="23" name="Picture 22" descr="A blue circle with white outline of fish in it&#10;&#10;Description automatically generated">
            <a:extLst>
              <a:ext uri="{FF2B5EF4-FFF2-40B4-BE49-F238E27FC236}">
                <a16:creationId xmlns:a16="http://schemas.microsoft.com/office/drawing/2014/main" id="{055DA007-C082-2E10-0133-3143D24FA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77380" y="5088251"/>
            <a:ext cx="923429" cy="923429"/>
          </a:xfrm>
          <a:prstGeom prst="rect">
            <a:avLst/>
          </a:prstGeom>
        </p:spPr>
      </p:pic>
      <p:pic>
        <p:nvPicPr>
          <p:cNvPr id="25" name="Picture 24" descr="A blue circle with white line on it&#10;&#10;Description automatically generated">
            <a:extLst>
              <a:ext uri="{FF2B5EF4-FFF2-40B4-BE49-F238E27FC236}">
                <a16:creationId xmlns:a16="http://schemas.microsoft.com/office/drawing/2014/main" id="{BCE6F1A1-4FF9-502D-0F36-7DA2FE2DEC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8447" y="5088251"/>
            <a:ext cx="923429" cy="923429"/>
          </a:xfrm>
          <a:prstGeom prst="rect">
            <a:avLst/>
          </a:prstGeom>
        </p:spPr>
      </p:pic>
      <p:pic>
        <p:nvPicPr>
          <p:cNvPr id="27" name="Picture 26" descr="A blue circle with white lines on it&#10;&#10;Description automatically generated">
            <a:extLst>
              <a:ext uri="{FF2B5EF4-FFF2-40B4-BE49-F238E27FC236}">
                <a16:creationId xmlns:a16="http://schemas.microsoft.com/office/drawing/2014/main" id="{5959A66D-D500-83B8-5B49-7CD61152313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75058" y="5088251"/>
            <a:ext cx="923429" cy="923429"/>
          </a:xfrm>
          <a:prstGeom prst="rect">
            <a:avLst/>
          </a:prstGeom>
        </p:spPr>
      </p:pic>
    </p:spTree>
    <p:extLst>
      <p:ext uri="{BB962C8B-B14F-4D97-AF65-F5344CB8AC3E}">
        <p14:creationId xmlns:p14="http://schemas.microsoft.com/office/powerpoint/2010/main" val="2525923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6027C66-EA9A-C5E7-3C67-0B1531D3B7F8}"/>
              </a:ext>
            </a:extLst>
          </p:cNvPr>
          <p:cNvSpPr/>
          <p:nvPr/>
        </p:nvSpPr>
        <p:spPr>
          <a:xfrm>
            <a:off x="0" y="4047700"/>
            <a:ext cx="7443688" cy="2648541"/>
          </a:xfrm>
          <a:prstGeom prst="rect">
            <a:avLst/>
          </a:prstGeom>
          <a:solidFill>
            <a:srgbClr val="FFC000">
              <a:alpha val="54118"/>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8E4A8EF-3536-7075-F278-14511ED6DE9C}"/>
              </a:ext>
            </a:extLst>
          </p:cNvPr>
          <p:cNvSpPr/>
          <p:nvPr/>
        </p:nvSpPr>
        <p:spPr>
          <a:xfrm>
            <a:off x="204898" y="2066005"/>
            <a:ext cx="7094230" cy="174411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 century gothic"/>
            </a:endParaRPr>
          </a:p>
        </p:txBody>
      </p:sp>
      <p:sp>
        <p:nvSpPr>
          <p:cNvPr id="8" name="Content Placeholder 3">
            <a:extLst>
              <a:ext uri="{FF2B5EF4-FFF2-40B4-BE49-F238E27FC236}">
                <a16:creationId xmlns:a16="http://schemas.microsoft.com/office/drawing/2014/main" id="{9F559C5E-46F0-4886-143B-50B4B46661ED}"/>
              </a:ext>
            </a:extLst>
          </p:cNvPr>
          <p:cNvSpPr txBox="1">
            <a:spLocks/>
          </p:cNvSpPr>
          <p:nvPr/>
        </p:nvSpPr>
        <p:spPr>
          <a:xfrm>
            <a:off x="398082" y="1569181"/>
            <a:ext cx="8148882" cy="2313599"/>
          </a:xfrm>
          <a:prstGeom prst="rect">
            <a:avLst/>
          </a:prstGeom>
        </p:spPr>
        <p:txBody>
          <a:bodyPr vert="horz" lIns="91440" tIns="45720" rIns="91440" bIns="45720" numCol="2"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a:latin typeface="Verdana" panose="020B0604030504040204" pitchFamily="34" charset="0"/>
                <a:ea typeface="Verdana" panose="020B0604030504040204" pitchFamily="34" charset="0"/>
                <a:cs typeface="Verdana" panose="020B0604030504040204" pitchFamily="34" charset="0"/>
              </a:rPr>
              <a:t>Active</a:t>
            </a:r>
          </a:p>
          <a:p>
            <a:r>
              <a:rPr lang="en-GB" sz="2000">
                <a:latin typeface="Verdana" panose="020B0604030504040204" pitchFamily="34" charset="0"/>
                <a:ea typeface="Verdana" panose="020B0604030504040204" pitchFamily="34" charset="0"/>
                <a:cs typeface="Verdana" panose="020B0604030504040204" pitchFamily="34" charset="0"/>
              </a:rPr>
              <a:t>Sargassum</a:t>
            </a:r>
          </a:p>
          <a:p>
            <a:r>
              <a:rPr lang="en-GB" sz="2000">
                <a:latin typeface="Verdana" panose="020B0604030504040204" pitchFamily="34" charset="0"/>
                <a:ea typeface="Verdana" panose="020B0604030504040204" pitchFamily="34" charset="0"/>
                <a:cs typeface="Verdana" panose="020B0604030504040204" pitchFamily="34" charset="0"/>
              </a:rPr>
              <a:t>Eutrophication </a:t>
            </a:r>
          </a:p>
          <a:p>
            <a:r>
              <a:rPr lang="en-GB" sz="2000">
                <a:latin typeface="Verdana" panose="020B0604030504040204" pitchFamily="34" charset="0"/>
                <a:ea typeface="Verdana" panose="020B0604030504040204" pitchFamily="34" charset="0"/>
                <a:cs typeface="Verdana" panose="020B0604030504040204" pitchFamily="34" charset="0"/>
              </a:rPr>
              <a:t>Fisheries</a:t>
            </a:r>
          </a:p>
          <a:p>
            <a:r>
              <a:rPr lang="en-GB" sz="2000">
                <a:latin typeface="Verdana" panose="020B0604030504040204" pitchFamily="34" charset="0"/>
                <a:ea typeface="Verdana" panose="020B0604030504040204" pitchFamily="34" charset="0"/>
                <a:cs typeface="Verdana" panose="020B0604030504040204" pitchFamily="34" charset="0"/>
              </a:rPr>
              <a:t>Marine Litter</a:t>
            </a:r>
          </a:p>
          <a:p>
            <a:r>
              <a:rPr lang="en-GB" sz="2000">
                <a:latin typeface="Verdana" panose="020B0604030504040204" pitchFamily="34" charset="0"/>
                <a:ea typeface="Verdana" panose="020B0604030504040204" pitchFamily="34" charset="0"/>
                <a:cs typeface="Verdana" panose="020B0604030504040204" pitchFamily="34" charset="0"/>
              </a:rPr>
              <a:t>Climate Adaptation</a:t>
            </a:r>
          </a:p>
          <a:p>
            <a:pPr marL="0" indent="0">
              <a:buNone/>
            </a:pPr>
            <a:r>
              <a:rPr lang="en-GB" sz="2000" b="1">
                <a:latin typeface="Verdana" panose="020B0604030504040204" pitchFamily="34" charset="0"/>
                <a:ea typeface="Verdana" panose="020B0604030504040204" pitchFamily="34" charset="0"/>
                <a:cs typeface="Verdana" panose="020B0604030504040204" pitchFamily="34" charset="0"/>
              </a:rPr>
              <a:t>Dormant</a:t>
            </a:r>
            <a:endParaRPr lang="en-GB" sz="2000">
              <a:latin typeface="Verdana" panose="020B0604030504040204" pitchFamily="34" charset="0"/>
              <a:ea typeface="Verdana" panose="020B0604030504040204" pitchFamily="34" charset="0"/>
              <a:cs typeface="Verdana" panose="020B0604030504040204" pitchFamily="34" charset="0"/>
            </a:endParaRPr>
          </a:p>
          <a:p>
            <a:r>
              <a:rPr lang="en-GB" sz="2000">
                <a:latin typeface="Verdana" panose="020B0604030504040204" pitchFamily="34" charset="0"/>
                <a:ea typeface="Verdana" panose="020B0604030504040204" pitchFamily="34" charset="0"/>
                <a:cs typeface="Verdana" panose="020B0604030504040204" pitchFamily="34" charset="0"/>
              </a:rPr>
              <a:t>Oil spills</a:t>
            </a:r>
          </a:p>
          <a:p>
            <a:r>
              <a:rPr lang="en-GB" sz="2000">
                <a:latin typeface="Verdana" panose="020B0604030504040204" pitchFamily="34" charset="0"/>
                <a:ea typeface="Verdana" panose="020B0604030504040204" pitchFamily="34" charset="0"/>
                <a:cs typeface="Verdana" panose="020B0604030504040204" pitchFamily="34" charset="0"/>
              </a:rPr>
              <a:t>Coastal changes</a:t>
            </a:r>
            <a:endParaRPr lang="en-GB" sz="2000">
              <a:solidFill>
                <a:srgbClr val="F0491C"/>
              </a:solidFill>
              <a:latin typeface="Verdana" panose="020B0604030504040204" pitchFamily="34" charset="0"/>
              <a:ea typeface="Verdana" panose="020B0604030504040204" pitchFamily="34" charset="0"/>
              <a:cs typeface="Verdana" panose="020B0604030504040204" pitchFamily="34" charset="0"/>
            </a:endParaRPr>
          </a:p>
          <a:p>
            <a:r>
              <a:rPr lang="en-GB" sz="2000">
                <a:latin typeface="Verdana" panose="020B0604030504040204" pitchFamily="34" charset="0"/>
                <a:ea typeface="Verdana" panose="020B0604030504040204" pitchFamily="34" charset="0"/>
                <a:cs typeface="Verdana" panose="020B0604030504040204" pitchFamily="34" charset="0"/>
              </a:rPr>
              <a:t>Coastal flooding </a:t>
            </a:r>
          </a:p>
          <a:p>
            <a:pPr marL="542925">
              <a:tabLst>
                <a:tab pos="628650" algn="l"/>
              </a:tabLst>
            </a:pPr>
            <a:endParaRPr lang="en-GB" sz="2000">
              <a:latin typeface="Verdana" panose="020B0604030504040204" pitchFamily="34" charset="0"/>
              <a:ea typeface="Verdana" panose="020B0604030504040204" pitchFamily="34" charset="0"/>
              <a:cs typeface="Verdana" panose="020B0604030504040204" pitchFamily="34" charset="0"/>
            </a:endParaRPr>
          </a:p>
        </p:txBody>
      </p:sp>
      <p:sp>
        <p:nvSpPr>
          <p:cNvPr id="18" name="Rectangle 17">
            <a:extLst>
              <a:ext uri="{FF2B5EF4-FFF2-40B4-BE49-F238E27FC236}">
                <a16:creationId xmlns:a16="http://schemas.microsoft.com/office/drawing/2014/main" id="{7CCE85BC-7E87-625E-C558-B380644DD203}"/>
              </a:ext>
            </a:extLst>
          </p:cNvPr>
          <p:cNvSpPr/>
          <p:nvPr/>
        </p:nvSpPr>
        <p:spPr>
          <a:xfrm>
            <a:off x="204897" y="4010426"/>
            <a:ext cx="7094231" cy="218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1D196A35-34D7-B5D6-E656-39CE359723A5}"/>
              </a:ext>
            </a:extLst>
          </p:cNvPr>
          <p:cNvSpPr txBox="1"/>
          <p:nvPr/>
        </p:nvSpPr>
        <p:spPr>
          <a:xfrm>
            <a:off x="398082" y="4198628"/>
            <a:ext cx="6773086" cy="923330"/>
          </a:xfrm>
          <a:prstGeom prst="rect">
            <a:avLst/>
          </a:prstGeom>
          <a:noFill/>
        </p:spPr>
        <p:txBody>
          <a:bodyPr wrap="square" rtlCol="0">
            <a:spAutoFit/>
          </a:bodyPr>
          <a:lstStyle/>
          <a:p>
            <a:r>
              <a:rPr lang="en-US">
                <a:latin typeface="Verdana" panose="020B0604030504040204" pitchFamily="34" charset="0"/>
                <a:ea typeface="Verdana" panose="020B0604030504040204" pitchFamily="34" charset="0"/>
                <a:cs typeface="Verdana" panose="020B0604030504040204" pitchFamily="34" charset="0"/>
              </a:rPr>
              <a:t>All GEO Blue Planet* activities support and contribute to the </a:t>
            </a:r>
            <a:r>
              <a:rPr lang="en-US" b="1">
                <a:latin typeface="Verdana" panose="020B0604030504040204" pitchFamily="34" charset="0"/>
                <a:ea typeface="Verdana" panose="020B0604030504040204" pitchFamily="34" charset="0"/>
                <a:cs typeface="Verdana" panose="020B0604030504040204" pitchFamily="34" charset="0"/>
              </a:rPr>
              <a:t>UN Decade of Ocean Sciences for Sustainable Development </a:t>
            </a:r>
            <a:r>
              <a:rPr lang="en-US">
                <a:latin typeface="Verdana" panose="020B0604030504040204" pitchFamily="34" charset="0"/>
                <a:ea typeface="Verdana" panose="020B0604030504040204" pitchFamily="34" charset="0"/>
                <a:cs typeface="Verdana" panose="020B0604030504040204" pitchFamily="34" charset="0"/>
              </a:rPr>
              <a:t>and inclusion and diversity</a:t>
            </a:r>
            <a:endParaRPr lang="en-GB">
              <a:latin typeface="Verdana" panose="020B0604030504040204" pitchFamily="34" charset="0"/>
              <a:ea typeface="Verdana" panose="020B0604030504040204" pitchFamily="34" charset="0"/>
              <a:cs typeface="Verdana" panose="020B0604030504040204" pitchFamily="34" charset="0"/>
            </a:endParaRPr>
          </a:p>
        </p:txBody>
      </p:sp>
      <p:pic>
        <p:nvPicPr>
          <p:cNvPr id="20" name="Picture 19" descr="A black background with white text&#10;&#10;Description automatically generated">
            <a:extLst>
              <a:ext uri="{FF2B5EF4-FFF2-40B4-BE49-F238E27FC236}">
                <a16:creationId xmlns:a16="http://schemas.microsoft.com/office/drawing/2014/main" id="{E1DAB613-5328-C784-C665-F65A34DD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036" y="5389695"/>
            <a:ext cx="3950284" cy="592740"/>
          </a:xfrm>
          <a:prstGeom prst="rect">
            <a:avLst/>
          </a:prstGeom>
        </p:spPr>
      </p:pic>
      <p:sp>
        <p:nvSpPr>
          <p:cNvPr id="23" name="Titre 1">
            <a:extLst>
              <a:ext uri="{FF2B5EF4-FFF2-40B4-BE49-F238E27FC236}">
                <a16:creationId xmlns:a16="http://schemas.microsoft.com/office/drawing/2014/main" id="{02852E6E-6F05-8308-353C-C20E23EBC0D1}"/>
              </a:ext>
            </a:extLst>
          </p:cNvPr>
          <p:cNvSpPr txBox="1">
            <a:spLocks/>
          </p:cNvSpPr>
          <p:nvPr/>
        </p:nvSpPr>
        <p:spPr>
          <a:xfrm>
            <a:off x="403921" y="407782"/>
            <a:ext cx="10515600" cy="635922"/>
          </a:xfrm>
          <a:prstGeom prst="rect">
            <a:avLst/>
          </a:prstGeom>
        </p:spPr>
        <p:txBody>
          <a:bodyPr/>
          <a:lstStyle>
            <a:lvl1pPr algn="l" defTabSz="914377" rtl="0" eaLnBrk="1" latinLnBrk="0" hangingPunct="1">
              <a:lnSpc>
                <a:spcPct val="90000"/>
              </a:lnSpc>
              <a:spcBef>
                <a:spcPct val="0"/>
              </a:spcBef>
              <a:buNone/>
              <a:defRPr sz="2800" b="1" i="0" kern="1200">
                <a:solidFill>
                  <a:srgbClr val="292C41"/>
                </a:solidFill>
                <a:latin typeface="Century Gothic" panose="020B0502020202020204" pitchFamily="34" charset="0"/>
                <a:ea typeface="+mj-ea"/>
                <a:cs typeface="+mj-cs"/>
              </a:defRPr>
            </a:lvl1pPr>
          </a:lstStyle>
          <a:p>
            <a:endParaRPr lang="fr-FR" sz="3200"/>
          </a:p>
        </p:txBody>
      </p:sp>
      <p:grpSp>
        <p:nvGrpSpPr>
          <p:cNvPr id="26" name="Group 25">
            <a:extLst>
              <a:ext uri="{FF2B5EF4-FFF2-40B4-BE49-F238E27FC236}">
                <a16:creationId xmlns:a16="http://schemas.microsoft.com/office/drawing/2014/main" id="{8DD5DE55-E6CF-BDD4-25DB-2CBA4032A93D}"/>
              </a:ext>
            </a:extLst>
          </p:cNvPr>
          <p:cNvGrpSpPr>
            <a:grpSpLocks noChangeAspect="1"/>
          </p:cNvGrpSpPr>
          <p:nvPr/>
        </p:nvGrpSpPr>
        <p:grpSpPr>
          <a:xfrm>
            <a:off x="5240858" y="5146899"/>
            <a:ext cx="1077808" cy="1078332"/>
            <a:chOff x="5186852" y="4901549"/>
            <a:chExt cx="867600" cy="868022"/>
          </a:xfrm>
        </p:grpSpPr>
        <p:sp>
          <p:nvSpPr>
            <p:cNvPr id="24" name="Oval 23">
              <a:extLst>
                <a:ext uri="{FF2B5EF4-FFF2-40B4-BE49-F238E27FC236}">
                  <a16:creationId xmlns:a16="http://schemas.microsoft.com/office/drawing/2014/main" id="{33C4FB9E-4979-4EE1-9C2F-85F5AC8D3A8B}"/>
                </a:ext>
              </a:extLst>
            </p:cNvPr>
            <p:cNvSpPr/>
            <p:nvPr/>
          </p:nvSpPr>
          <p:spPr>
            <a:xfrm>
              <a:off x="5186852" y="4901549"/>
              <a:ext cx="867600" cy="868022"/>
            </a:xfrm>
            <a:prstGeom prst="ellipse">
              <a:avLst/>
            </a:prstGeom>
            <a:solidFill>
              <a:srgbClr val="82B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black and white logo&#10;&#10;Description automatically generated">
              <a:extLst>
                <a:ext uri="{FF2B5EF4-FFF2-40B4-BE49-F238E27FC236}">
                  <a16:creationId xmlns:a16="http://schemas.microsoft.com/office/drawing/2014/main" id="{A100CEC9-EEFD-DBD3-E5AF-22DBD3E5C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392" y="5123383"/>
              <a:ext cx="720000" cy="419148"/>
            </a:xfrm>
            <a:prstGeom prst="rect">
              <a:avLst/>
            </a:prstGeom>
          </p:spPr>
        </p:pic>
      </p:grpSp>
      <p:sp>
        <p:nvSpPr>
          <p:cNvPr id="27" name="TextBox 26">
            <a:extLst>
              <a:ext uri="{FF2B5EF4-FFF2-40B4-BE49-F238E27FC236}">
                <a16:creationId xmlns:a16="http://schemas.microsoft.com/office/drawing/2014/main" id="{0B8FF3AD-99A8-ABA6-0C4D-072BC9CADC86}"/>
              </a:ext>
            </a:extLst>
          </p:cNvPr>
          <p:cNvSpPr txBox="1"/>
          <p:nvPr/>
        </p:nvSpPr>
        <p:spPr>
          <a:xfrm>
            <a:off x="398082" y="6297893"/>
            <a:ext cx="6492179" cy="307777"/>
          </a:xfrm>
          <a:prstGeom prst="rect">
            <a:avLst/>
          </a:prstGeom>
          <a:noFill/>
        </p:spPr>
        <p:txBody>
          <a:bodyPr wrap="square" rtlCol="0">
            <a:spAutoFit/>
          </a:bodyPr>
          <a:lstStyle/>
          <a:p>
            <a:r>
              <a:rPr lang="en-US" sz="1400">
                <a:latin typeface="Verdana" panose="020B0604030504040204" pitchFamily="34" charset="0"/>
                <a:ea typeface="Verdana" panose="020B0604030504040204" pitchFamily="34" charset="0"/>
                <a:cs typeface="Verdana" panose="020B0604030504040204" pitchFamily="34" charset="0"/>
              </a:rPr>
              <a:t>* In the process of being recognized as an Implementing Partner</a:t>
            </a:r>
            <a:endParaRPr lang="en-GB" sz="1400">
              <a:latin typeface="Verdana" panose="020B0604030504040204" pitchFamily="34" charset="0"/>
              <a:ea typeface="Verdana" panose="020B0604030504040204" pitchFamily="34" charset="0"/>
              <a:cs typeface="Verdana" panose="020B0604030504040204" pitchFamily="34" charset="0"/>
            </a:endParaRPr>
          </a:p>
        </p:txBody>
      </p:sp>
      <p:sp>
        <p:nvSpPr>
          <p:cNvPr id="2" name="Text Placeholder 1">
            <a:extLst>
              <a:ext uri="{FF2B5EF4-FFF2-40B4-BE49-F238E27FC236}">
                <a16:creationId xmlns:a16="http://schemas.microsoft.com/office/drawing/2014/main" id="{D002ABC7-941F-2768-958D-7F723A0FCC71}"/>
              </a:ext>
            </a:extLst>
          </p:cNvPr>
          <p:cNvSpPr>
            <a:spLocks noGrp="1"/>
          </p:cNvSpPr>
          <p:nvPr>
            <p:ph type="body" sz="quarter" idx="11"/>
          </p:nvPr>
        </p:nvSpPr>
        <p:spPr>
          <a:xfrm>
            <a:off x="535975" y="615193"/>
            <a:ext cx="10158529" cy="803060"/>
          </a:xfrm>
        </p:spPr>
        <p:txBody>
          <a:bodyPr/>
          <a:lstStyle/>
          <a:p>
            <a:r>
              <a:rPr lang="fr-FR" sz="3200"/>
              <a:t>GEO Blue Planet </a:t>
            </a:r>
            <a:r>
              <a:rPr lang="fr-FR" sz="3200" err="1"/>
              <a:t>Thematic</a:t>
            </a:r>
            <a:r>
              <a:rPr lang="fr-FR" sz="3200"/>
              <a:t> </a:t>
            </a:r>
            <a:r>
              <a:rPr lang="fr-FR" sz="3200" err="1"/>
              <a:t>Working</a:t>
            </a:r>
            <a:r>
              <a:rPr lang="fr-FR" sz="3200"/>
              <a:t> Groups</a:t>
            </a:r>
          </a:p>
          <a:p>
            <a:endParaRPr lang="en-GB"/>
          </a:p>
        </p:txBody>
      </p:sp>
      <p:pic>
        <p:nvPicPr>
          <p:cNvPr id="3" name="Image 19" descr="Une image contenant cercle, Graphique, Police, conception&#10;&#10;Description générée automatiquement">
            <a:extLst>
              <a:ext uri="{FF2B5EF4-FFF2-40B4-BE49-F238E27FC236}">
                <a16:creationId xmlns:a16="http://schemas.microsoft.com/office/drawing/2014/main" id="{4A0958B6-86B8-18AB-A466-6255899663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968" y="2893901"/>
            <a:ext cx="2892740" cy="2892740"/>
          </a:xfrm>
          <a:prstGeom prst="rect">
            <a:avLst/>
          </a:prstGeom>
        </p:spPr>
      </p:pic>
      <p:pic>
        <p:nvPicPr>
          <p:cNvPr id="4" name="Image 21" descr="Une image contenant cercle, Police, Graphique, logo&#10;&#10;Description générée automatiquement">
            <a:extLst>
              <a:ext uri="{FF2B5EF4-FFF2-40B4-BE49-F238E27FC236}">
                <a16:creationId xmlns:a16="http://schemas.microsoft.com/office/drawing/2014/main" id="{04E6DAFF-DA61-64D0-9EC0-10F4D6E7BC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1285" y="1916912"/>
            <a:ext cx="1080000" cy="1080000"/>
          </a:xfrm>
          <a:prstGeom prst="rect">
            <a:avLst/>
          </a:prstGeom>
        </p:spPr>
      </p:pic>
      <p:pic>
        <p:nvPicPr>
          <p:cNvPr id="5" name="Image 23" descr="Une image contenant cercle, conception&#10;&#10;Description générée automatiquement">
            <a:extLst>
              <a:ext uri="{FF2B5EF4-FFF2-40B4-BE49-F238E27FC236}">
                <a16:creationId xmlns:a16="http://schemas.microsoft.com/office/drawing/2014/main" id="{745F8F69-9E66-A8C1-DC00-C4167A1881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9122" y="1453435"/>
            <a:ext cx="1080000" cy="1080000"/>
          </a:xfrm>
          <a:prstGeom prst="rect">
            <a:avLst/>
          </a:prstGeom>
        </p:spPr>
      </p:pic>
      <p:pic>
        <p:nvPicPr>
          <p:cNvPr id="21" name="Image 29" descr="Une image contenant cercle, symbole, Graphique, Police&#10;&#10;Description générée automatiquement">
            <a:extLst>
              <a:ext uri="{FF2B5EF4-FFF2-40B4-BE49-F238E27FC236}">
                <a16:creationId xmlns:a16="http://schemas.microsoft.com/office/drawing/2014/main" id="{953D216C-1494-CA1A-2403-D3357D1F17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6166" y="3108120"/>
            <a:ext cx="1080000" cy="1080000"/>
          </a:xfrm>
          <a:prstGeom prst="rect">
            <a:avLst/>
          </a:prstGeom>
        </p:spPr>
      </p:pic>
      <p:pic>
        <p:nvPicPr>
          <p:cNvPr id="32" name="Image 31" descr="Une image contenant cercle, Graphique, Police, conception&#10;&#10;Description générée automatiquement">
            <a:extLst>
              <a:ext uri="{FF2B5EF4-FFF2-40B4-BE49-F238E27FC236}">
                <a16:creationId xmlns:a16="http://schemas.microsoft.com/office/drawing/2014/main" id="{959F4C97-85F5-4DD8-D200-A7953666C6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99122" y="5942126"/>
            <a:ext cx="1080000" cy="1080000"/>
          </a:xfrm>
          <a:prstGeom prst="rect">
            <a:avLst/>
          </a:prstGeom>
        </p:spPr>
      </p:pic>
      <p:pic>
        <p:nvPicPr>
          <p:cNvPr id="33" name="Image 35" descr="Une image contenant cercle, Graphique, Police, symbole&#10;&#10;Description générée automatiquement">
            <a:extLst>
              <a:ext uri="{FF2B5EF4-FFF2-40B4-BE49-F238E27FC236}">
                <a16:creationId xmlns:a16="http://schemas.microsoft.com/office/drawing/2014/main" id="{0D12CF4A-75B8-A312-61FA-5E05319BE7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0703" y="5616241"/>
            <a:ext cx="1080000" cy="1080000"/>
          </a:xfrm>
          <a:prstGeom prst="rect">
            <a:avLst/>
          </a:prstGeom>
        </p:spPr>
      </p:pic>
      <p:pic>
        <p:nvPicPr>
          <p:cNvPr id="34" name="Image 37" descr="Une image contenant cercle, Graphique, Police, capture d’écran&#10;&#10;Description générée automatiquement">
            <a:extLst>
              <a:ext uri="{FF2B5EF4-FFF2-40B4-BE49-F238E27FC236}">
                <a16:creationId xmlns:a16="http://schemas.microsoft.com/office/drawing/2014/main" id="{459166D7-FB5C-0CDE-343F-50D2F63F9F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30668" y="1736159"/>
            <a:ext cx="1080000" cy="1080000"/>
          </a:xfrm>
          <a:prstGeom prst="rect">
            <a:avLst/>
          </a:prstGeom>
        </p:spPr>
      </p:pic>
      <p:pic>
        <p:nvPicPr>
          <p:cNvPr id="36" name="Image 39" descr="Une image contenant cercle, Graphique, conception&#10;&#10;Description générée automatiquement">
            <a:extLst>
              <a:ext uri="{FF2B5EF4-FFF2-40B4-BE49-F238E27FC236}">
                <a16:creationId xmlns:a16="http://schemas.microsoft.com/office/drawing/2014/main" id="{FBBF14F5-35C8-BB1D-8A24-C697888443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6166" y="4467986"/>
            <a:ext cx="1080000" cy="1080000"/>
          </a:xfrm>
          <a:prstGeom prst="rect">
            <a:avLst/>
          </a:prstGeom>
        </p:spPr>
      </p:pic>
      <p:pic>
        <p:nvPicPr>
          <p:cNvPr id="37" name="Image 41" descr="Une image contenant cercle, art, Graphique, conception&#10;&#10;Description générée automatiquement">
            <a:extLst>
              <a:ext uri="{FF2B5EF4-FFF2-40B4-BE49-F238E27FC236}">
                <a16:creationId xmlns:a16="http://schemas.microsoft.com/office/drawing/2014/main" id="{3980E186-EBEA-D5EA-CB2C-6071C148FC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30668" y="5786641"/>
            <a:ext cx="1080000" cy="1080000"/>
          </a:xfrm>
          <a:prstGeom prst="rect">
            <a:avLst/>
          </a:prstGeom>
        </p:spPr>
      </p:pic>
    </p:spTree>
    <p:extLst>
      <p:ext uri="{BB962C8B-B14F-4D97-AF65-F5344CB8AC3E}">
        <p14:creationId xmlns:p14="http://schemas.microsoft.com/office/powerpoint/2010/main" val="1914928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85185B3-0D4C-A34C-9D28-45AACDF5B592}"/>
              </a:ext>
            </a:extLst>
          </p:cNvPr>
          <p:cNvPicPr>
            <a:picLocks noChangeAspect="1"/>
          </p:cNvPicPr>
          <p:nvPr/>
        </p:nvPicPr>
        <p:blipFill rotWithShape="1">
          <a:blip r:embed="rId3"/>
          <a:srcRect l="23267" t="1959" r="33762" b="2903"/>
          <a:stretch/>
        </p:blipFill>
        <p:spPr>
          <a:xfrm>
            <a:off x="7525512" y="-6741"/>
            <a:ext cx="4666488" cy="6857999"/>
          </a:xfrm>
          <a:prstGeom prst="rect">
            <a:avLst/>
          </a:prstGeom>
        </p:spPr>
      </p:pic>
      <p:sp>
        <p:nvSpPr>
          <p:cNvPr id="8" name="Rectangle 7">
            <a:extLst>
              <a:ext uri="{FF2B5EF4-FFF2-40B4-BE49-F238E27FC236}">
                <a16:creationId xmlns:a16="http://schemas.microsoft.com/office/drawing/2014/main" id="{72305E02-800D-AC46-93DA-A23500D5D059}"/>
              </a:ext>
            </a:extLst>
          </p:cNvPr>
          <p:cNvSpPr/>
          <p:nvPr/>
        </p:nvSpPr>
        <p:spPr>
          <a:xfrm>
            <a:off x="0" y="8887284"/>
            <a:ext cx="12192000" cy="1077219"/>
          </a:xfrm>
          <a:prstGeom prst="rect">
            <a:avLst/>
          </a:prstGeom>
          <a:solidFill>
            <a:srgbClr val="34B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8F1AC948-7D14-DA4B-A10F-CBC587554137}"/>
              </a:ext>
            </a:extLst>
          </p:cNvPr>
          <p:cNvSpPr txBox="1"/>
          <p:nvPr/>
        </p:nvSpPr>
        <p:spPr>
          <a:xfrm>
            <a:off x="464109" y="1409106"/>
            <a:ext cx="6266063" cy="40164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Monthly meetings with 1 to 2 presentations (30’) + general business (30’)</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A large group of about 50 members (25+ active), from all stakeholder groups</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6 task teams (3 identified as priorities)</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Actions are being funded by different sources - The WG acts as focal point for funders and fund seekers</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WG is identified by main actors (IOCARIBE, UNEP Cartagena conv., World Bank, EC …)</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Impact story video in progress, will be launched at GEO Global Forum in May</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Sargassum Information Hub is being updated (supported by EU Office), scope is being widened in collaboration with partners</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SargCOOP2 project will fund some actions, launch end of March.</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WG will most likely host side events (blue and green) at UNOC, + poster at OOSC + presentation at the Digital Ocean </a:t>
            </a:r>
            <a:r>
              <a:rPr lang="en-US" sz="1400" err="1">
                <a:latin typeface="Aptos" panose="020B0004020202020204" pitchFamily="34" charset="0"/>
                <a:ea typeface="Verdana" panose="020B0604030504040204" pitchFamily="34" charset="0"/>
                <a:cs typeface="Verdana" panose="020B0604030504040204" pitchFamily="34" charset="0"/>
              </a:rPr>
              <a:t>Pavillion</a:t>
            </a:r>
            <a:endParaRPr lang="en-US" sz="1400">
              <a:latin typeface="Aptos" panose="020B0004020202020204" pitchFamily="34" charset="0"/>
              <a:ea typeface="Verdana" panose="020B0604030504040204" pitchFamily="34" charset="0"/>
              <a:cs typeface="Verdana" panose="020B0604030504040204" pitchFamily="34" charset="0"/>
            </a:endParaRP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GEO Global Forum : Sargassum community event proposed</a:t>
            </a:r>
            <a:endParaRPr lang="fr-FR" sz="1400">
              <a:latin typeface="Aptos" panose="020B0004020202020204" pitchFamily="34" charset="0"/>
              <a:ea typeface="Verdana" panose="020B0604030504040204" pitchFamily="34" charset="0"/>
              <a:cs typeface="Verdana" panose="020B0604030504040204" pitchFamily="34" charset="0"/>
            </a:endParaRPr>
          </a:p>
        </p:txBody>
      </p:sp>
      <p:sp>
        <p:nvSpPr>
          <p:cNvPr id="2" name="Espace réservé du texte 1">
            <a:extLst>
              <a:ext uri="{FF2B5EF4-FFF2-40B4-BE49-F238E27FC236}">
                <a16:creationId xmlns:a16="http://schemas.microsoft.com/office/drawing/2014/main" id="{84FB5C51-C419-B347-BEBB-DB7E99F49AE9}"/>
              </a:ext>
            </a:extLst>
          </p:cNvPr>
          <p:cNvSpPr>
            <a:spLocks noGrp="1"/>
          </p:cNvSpPr>
          <p:nvPr>
            <p:ph type="body" sz="quarter" idx="4294967295"/>
          </p:nvPr>
        </p:nvSpPr>
        <p:spPr>
          <a:xfrm>
            <a:off x="888681" y="334892"/>
            <a:ext cx="6267003" cy="909637"/>
          </a:xfrm>
          <a:prstGeom prst="rect">
            <a:avLst/>
          </a:prstGeom>
        </p:spPr>
        <p:txBody>
          <a:bodyPr/>
          <a:lstStyle/>
          <a:p>
            <a:pPr marL="0" indent="0">
              <a:buNone/>
            </a:pPr>
            <a:r>
              <a:rPr lang="en-US" sz="2000" b="1">
                <a:solidFill>
                  <a:srgbClr val="0061AA"/>
                </a:solidFill>
                <a:latin typeface="Aptos" panose="020B0004020202020204" pitchFamily="34" charset="0"/>
              </a:rPr>
              <a:t>Terms of References and Action Plan are being updated, to reflect the new composition of the WG as well as current actions.</a:t>
            </a:r>
            <a:endParaRPr lang="en-GB" sz="2000" b="1">
              <a:solidFill>
                <a:srgbClr val="0061AA"/>
              </a:solidFill>
              <a:latin typeface="Aptos" panose="020B0004020202020204" pitchFamily="34" charset="0"/>
            </a:endParaRPr>
          </a:p>
        </p:txBody>
      </p:sp>
      <p:sp>
        <p:nvSpPr>
          <p:cNvPr id="23" name="Forme libre 22">
            <a:extLst>
              <a:ext uri="{FF2B5EF4-FFF2-40B4-BE49-F238E27FC236}">
                <a16:creationId xmlns:a16="http://schemas.microsoft.com/office/drawing/2014/main" id="{61F06360-1674-E640-A644-B103638D4367}"/>
              </a:ext>
            </a:extLst>
          </p:cNvPr>
          <p:cNvSpPr/>
          <p:nvPr/>
        </p:nvSpPr>
        <p:spPr>
          <a:xfrm>
            <a:off x="-41031" y="5590167"/>
            <a:ext cx="12233031" cy="1267833"/>
          </a:xfrm>
          <a:custGeom>
            <a:avLst/>
            <a:gdLst>
              <a:gd name="connsiteX0" fmla="*/ 17584 w 12274061"/>
              <a:gd name="connsiteY0" fmla="*/ 339969 h 1623646"/>
              <a:gd name="connsiteX1" fmla="*/ 1494692 w 12274061"/>
              <a:gd name="connsiteY1" fmla="*/ 58615 h 1623646"/>
              <a:gd name="connsiteX2" fmla="*/ 3065584 w 12274061"/>
              <a:gd name="connsiteY2" fmla="*/ 339969 h 1623646"/>
              <a:gd name="connsiteX3" fmla="*/ 4589584 w 12274061"/>
              <a:gd name="connsiteY3" fmla="*/ 58615 h 1623646"/>
              <a:gd name="connsiteX4" fmla="*/ 6142892 w 12274061"/>
              <a:gd name="connsiteY4" fmla="*/ 345831 h 1623646"/>
              <a:gd name="connsiteX5" fmla="*/ 7678615 w 12274061"/>
              <a:gd name="connsiteY5" fmla="*/ 64477 h 1623646"/>
              <a:gd name="connsiteX6" fmla="*/ 9179169 w 12274061"/>
              <a:gd name="connsiteY6" fmla="*/ 339969 h 1623646"/>
              <a:gd name="connsiteX7" fmla="*/ 10486292 w 12274061"/>
              <a:gd name="connsiteY7" fmla="*/ 0 h 1623646"/>
              <a:gd name="connsiteX8" fmla="*/ 12274061 w 12274061"/>
              <a:gd name="connsiteY8" fmla="*/ 334108 h 1623646"/>
              <a:gd name="connsiteX9" fmla="*/ 12274061 w 12274061"/>
              <a:gd name="connsiteY9" fmla="*/ 1623646 h 1623646"/>
              <a:gd name="connsiteX10" fmla="*/ 0 w 12274061"/>
              <a:gd name="connsiteY10" fmla="*/ 1623646 h 1623646"/>
              <a:gd name="connsiteX11" fmla="*/ 17584 w 12274061"/>
              <a:gd name="connsiteY11" fmla="*/ 339969 h 162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74061" h="1623646">
                <a:moveTo>
                  <a:pt x="17584" y="339969"/>
                </a:moveTo>
                <a:lnTo>
                  <a:pt x="1494692" y="58615"/>
                </a:lnTo>
                <a:lnTo>
                  <a:pt x="3065584" y="339969"/>
                </a:lnTo>
                <a:lnTo>
                  <a:pt x="4589584" y="58615"/>
                </a:lnTo>
                <a:lnTo>
                  <a:pt x="6142892" y="345831"/>
                </a:lnTo>
                <a:lnTo>
                  <a:pt x="7678615" y="64477"/>
                </a:lnTo>
                <a:lnTo>
                  <a:pt x="9179169" y="339969"/>
                </a:lnTo>
                <a:lnTo>
                  <a:pt x="10486292" y="0"/>
                </a:lnTo>
                <a:lnTo>
                  <a:pt x="12274061" y="334108"/>
                </a:lnTo>
                <a:lnTo>
                  <a:pt x="12274061" y="1623646"/>
                </a:lnTo>
                <a:lnTo>
                  <a:pt x="0" y="1623646"/>
                </a:lnTo>
                <a:lnTo>
                  <a:pt x="17584" y="339969"/>
                </a:lnTo>
                <a:close/>
              </a:path>
            </a:pathLst>
          </a:custGeom>
          <a:solidFill>
            <a:srgbClr val="34B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11">
            <a:extLst>
              <a:ext uri="{FF2B5EF4-FFF2-40B4-BE49-F238E27FC236}">
                <a16:creationId xmlns:a16="http://schemas.microsoft.com/office/drawing/2014/main" id="{74DFB668-2815-F645-8BF1-93C4D98D6651}"/>
              </a:ext>
            </a:extLst>
          </p:cNvPr>
          <p:cNvSpPr/>
          <p:nvPr/>
        </p:nvSpPr>
        <p:spPr>
          <a:xfrm rot="5400000">
            <a:off x="-191680" y="173619"/>
            <a:ext cx="1029748" cy="646385"/>
          </a:xfrm>
          <a:prstGeom prst="triangle">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e 26">
            <a:extLst>
              <a:ext uri="{FF2B5EF4-FFF2-40B4-BE49-F238E27FC236}">
                <a16:creationId xmlns:a16="http://schemas.microsoft.com/office/drawing/2014/main" id="{BF620B02-271A-CC45-B1F4-E83F1F4A7EDF}"/>
              </a:ext>
            </a:extLst>
          </p:cNvPr>
          <p:cNvGrpSpPr/>
          <p:nvPr/>
        </p:nvGrpSpPr>
        <p:grpSpPr>
          <a:xfrm>
            <a:off x="10672304" y="5012477"/>
            <a:ext cx="1267833" cy="1267833"/>
            <a:chOff x="10135645" y="4833257"/>
            <a:chExt cx="1452147" cy="1452147"/>
          </a:xfrm>
        </p:grpSpPr>
        <p:sp>
          <p:nvSpPr>
            <p:cNvPr id="19" name="Ellipse 18">
              <a:extLst>
                <a:ext uri="{FF2B5EF4-FFF2-40B4-BE49-F238E27FC236}">
                  <a16:creationId xmlns:a16="http://schemas.microsoft.com/office/drawing/2014/main" id="{C6BC4A42-D285-BD49-8ED9-7839CB0210BD}"/>
                </a:ext>
              </a:extLst>
            </p:cNvPr>
            <p:cNvSpPr/>
            <p:nvPr/>
          </p:nvSpPr>
          <p:spPr>
            <a:xfrm>
              <a:off x="10135645" y="4833257"/>
              <a:ext cx="1452147" cy="1452147"/>
            </a:xfrm>
            <a:prstGeom prst="ellipse">
              <a:avLst/>
            </a:prstGeom>
            <a:noFill/>
            <a:ln w="15875">
              <a:solidFill>
                <a:srgbClr val="0061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59A7D27E-A31B-2040-9386-77DF3B5EA44D}"/>
                </a:ext>
              </a:extLst>
            </p:cNvPr>
            <p:cNvPicPr>
              <a:picLocks noChangeAspect="1"/>
            </p:cNvPicPr>
            <p:nvPr/>
          </p:nvPicPr>
          <p:blipFill>
            <a:blip r:embed="rId4"/>
            <a:stretch>
              <a:fillRect/>
            </a:stretch>
          </p:blipFill>
          <p:spPr>
            <a:xfrm>
              <a:off x="10235135" y="4932747"/>
              <a:ext cx="1253166" cy="1253166"/>
            </a:xfrm>
            <a:prstGeom prst="rect">
              <a:avLst/>
            </a:prstGeom>
          </p:spPr>
        </p:pic>
      </p:grpSp>
      <p:pic>
        <p:nvPicPr>
          <p:cNvPr id="16" name="Image 15">
            <a:extLst>
              <a:ext uri="{FF2B5EF4-FFF2-40B4-BE49-F238E27FC236}">
                <a16:creationId xmlns:a16="http://schemas.microsoft.com/office/drawing/2014/main" id="{F2D35CE9-0851-1F4B-8C61-E0635A5FEEAC}"/>
              </a:ext>
            </a:extLst>
          </p:cNvPr>
          <p:cNvPicPr>
            <a:picLocks noChangeAspect="1"/>
          </p:cNvPicPr>
          <p:nvPr/>
        </p:nvPicPr>
        <p:blipFill>
          <a:blip r:embed="rId5"/>
          <a:stretch>
            <a:fillRect/>
          </a:stretch>
        </p:blipFill>
        <p:spPr>
          <a:xfrm>
            <a:off x="13498466" y="4157481"/>
            <a:ext cx="1072685" cy="722897"/>
          </a:xfrm>
          <a:prstGeom prst="rect">
            <a:avLst/>
          </a:prstGeom>
        </p:spPr>
      </p:pic>
      <p:sp>
        <p:nvSpPr>
          <p:cNvPr id="5" name="ZoneTexte 4">
            <a:extLst>
              <a:ext uri="{FF2B5EF4-FFF2-40B4-BE49-F238E27FC236}">
                <a16:creationId xmlns:a16="http://schemas.microsoft.com/office/drawing/2014/main" id="{4555DDEE-89CB-3645-B106-2FE34682ABCB}"/>
              </a:ext>
            </a:extLst>
          </p:cNvPr>
          <p:cNvSpPr txBox="1"/>
          <p:nvPr/>
        </p:nvSpPr>
        <p:spPr>
          <a:xfrm>
            <a:off x="2016065" y="6056384"/>
            <a:ext cx="5509447" cy="584775"/>
          </a:xfrm>
          <a:prstGeom prst="rect">
            <a:avLst/>
          </a:prstGeom>
          <a:noFill/>
        </p:spPr>
        <p:txBody>
          <a:bodyPr wrap="square" rtlCol="0">
            <a:spAutoFit/>
          </a:bodyPr>
          <a:lstStyle/>
          <a:p>
            <a:r>
              <a:rPr lang="fr-FR" sz="3200" b="1" dirty="0" err="1">
                <a:solidFill>
                  <a:srgbClr val="0061AA"/>
                </a:solidFill>
                <a:latin typeface="Aptos" panose="020B0004020202020204" pitchFamily="34" charset="0"/>
                <a:ea typeface="Verdana" panose="020B0604030504040204" pitchFamily="34" charset="0"/>
                <a:cs typeface="Verdana" panose="020B0604030504040204" pitchFamily="34" charset="0"/>
              </a:rPr>
              <a:t>Sargassum</a:t>
            </a:r>
            <a:r>
              <a:rPr lang="fr-FR" sz="3200" b="1" dirty="0">
                <a:solidFill>
                  <a:srgbClr val="0061AA"/>
                </a:solidFill>
                <a:latin typeface="Aptos" panose="020B0004020202020204" pitchFamily="34" charset="0"/>
                <a:ea typeface="Verdana" panose="020B0604030504040204" pitchFamily="34" charset="0"/>
                <a:cs typeface="Verdana" panose="020B0604030504040204" pitchFamily="34" charset="0"/>
              </a:rPr>
              <a:t> </a:t>
            </a:r>
            <a:r>
              <a:rPr lang="fr-FR" sz="3200" b="1" dirty="0" err="1">
                <a:solidFill>
                  <a:srgbClr val="FFFFFF"/>
                </a:solidFill>
                <a:latin typeface="Aptos" panose="020B0004020202020204" pitchFamily="34" charset="0"/>
                <a:ea typeface="Verdana" panose="020B0604030504040204" pitchFamily="34" charset="0"/>
                <a:cs typeface="Verdana" panose="020B0604030504040204" pitchFamily="34" charset="0"/>
              </a:rPr>
              <a:t>Working</a:t>
            </a:r>
            <a:r>
              <a:rPr lang="fr-FR" sz="3200" b="1" dirty="0">
                <a:solidFill>
                  <a:srgbClr val="FFFFFF"/>
                </a:solidFill>
                <a:latin typeface="Aptos" panose="020B0004020202020204" pitchFamily="34" charset="0"/>
                <a:ea typeface="Verdana" panose="020B0604030504040204" pitchFamily="34" charset="0"/>
                <a:cs typeface="Verdana" panose="020B0604030504040204" pitchFamily="34" charset="0"/>
              </a:rPr>
              <a:t> Group</a:t>
            </a:r>
          </a:p>
        </p:txBody>
      </p:sp>
      <p:pic>
        <p:nvPicPr>
          <p:cNvPr id="4" name="Image 3">
            <a:extLst>
              <a:ext uri="{FF2B5EF4-FFF2-40B4-BE49-F238E27FC236}">
                <a16:creationId xmlns:a16="http://schemas.microsoft.com/office/drawing/2014/main" id="{D3ACB86E-73EE-8868-A32B-EC30FA4244E3}"/>
              </a:ext>
            </a:extLst>
          </p:cNvPr>
          <p:cNvPicPr>
            <a:picLocks noChangeAspect="1"/>
          </p:cNvPicPr>
          <p:nvPr/>
        </p:nvPicPr>
        <p:blipFill>
          <a:blip r:embed="rId6"/>
          <a:stretch>
            <a:fillRect/>
          </a:stretch>
        </p:blipFill>
        <p:spPr>
          <a:xfrm>
            <a:off x="559261" y="5844958"/>
            <a:ext cx="1292012" cy="870704"/>
          </a:xfrm>
          <a:prstGeom prst="rect">
            <a:avLst/>
          </a:prstGeom>
        </p:spPr>
      </p:pic>
    </p:spTree>
    <p:extLst>
      <p:ext uri="{BB962C8B-B14F-4D97-AF65-F5344CB8AC3E}">
        <p14:creationId xmlns:p14="http://schemas.microsoft.com/office/powerpoint/2010/main" val="1770036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FEB155E1-AC6E-1546-AE47-B1C4D27B5348}"/>
              </a:ext>
            </a:extLst>
          </p:cNvPr>
          <p:cNvPicPr>
            <a:picLocks noChangeAspect="1"/>
          </p:cNvPicPr>
          <p:nvPr/>
        </p:nvPicPr>
        <p:blipFill rotWithShape="1">
          <a:blip r:embed="rId3"/>
          <a:srcRect l="23267" t="1959" r="33762" b="2903"/>
          <a:stretch/>
        </p:blipFill>
        <p:spPr>
          <a:xfrm>
            <a:off x="7525512" y="-6741"/>
            <a:ext cx="4666488" cy="6857999"/>
          </a:xfrm>
          <a:prstGeom prst="rect">
            <a:avLst/>
          </a:prstGeom>
        </p:spPr>
      </p:pic>
      <p:pic>
        <p:nvPicPr>
          <p:cNvPr id="20" name="Image 19">
            <a:extLst>
              <a:ext uri="{FF2B5EF4-FFF2-40B4-BE49-F238E27FC236}">
                <a16:creationId xmlns:a16="http://schemas.microsoft.com/office/drawing/2014/main" id="{685185B3-0D4C-A34C-9D28-45AACDF5B592}"/>
              </a:ext>
            </a:extLst>
          </p:cNvPr>
          <p:cNvPicPr>
            <a:picLocks noChangeAspect="1"/>
          </p:cNvPicPr>
          <p:nvPr/>
        </p:nvPicPr>
        <p:blipFill rotWithShape="1">
          <a:blip r:embed="rId4"/>
          <a:srcRect l="28528" t="178" r="22119" b="2230"/>
          <a:stretch/>
        </p:blipFill>
        <p:spPr>
          <a:xfrm>
            <a:off x="7525512" y="-6741"/>
            <a:ext cx="4666488" cy="6200187"/>
          </a:xfrm>
          <a:prstGeom prst="rect">
            <a:avLst/>
          </a:prstGeom>
        </p:spPr>
      </p:pic>
      <p:sp>
        <p:nvSpPr>
          <p:cNvPr id="8" name="Rectangle 7">
            <a:extLst>
              <a:ext uri="{FF2B5EF4-FFF2-40B4-BE49-F238E27FC236}">
                <a16:creationId xmlns:a16="http://schemas.microsoft.com/office/drawing/2014/main" id="{72305E02-800D-AC46-93DA-A23500D5D059}"/>
              </a:ext>
            </a:extLst>
          </p:cNvPr>
          <p:cNvSpPr/>
          <p:nvPr/>
        </p:nvSpPr>
        <p:spPr>
          <a:xfrm>
            <a:off x="0" y="8887284"/>
            <a:ext cx="12192000" cy="1077219"/>
          </a:xfrm>
          <a:prstGeom prst="rect">
            <a:avLst/>
          </a:prstGeom>
          <a:solidFill>
            <a:srgbClr val="34B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8F1AC948-7D14-DA4B-A10F-CBC587554137}"/>
              </a:ext>
            </a:extLst>
          </p:cNvPr>
          <p:cNvSpPr txBox="1"/>
          <p:nvPr/>
        </p:nvSpPr>
        <p:spPr>
          <a:xfrm>
            <a:off x="420779" y="1702928"/>
            <a:ext cx="6266063" cy="292387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Monthly meetings with 1 presentation and general business</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Sec duties being transferred to Daphne </a:t>
            </a:r>
            <a:r>
              <a:rPr lang="en-US" sz="1400" err="1">
                <a:latin typeface="Aptos" panose="020B0004020202020204" pitchFamily="34" charset="0"/>
                <a:ea typeface="Verdana" panose="020B0604030504040204" pitchFamily="34" charset="0"/>
                <a:cs typeface="Verdana" panose="020B0604030504040204" pitchFamily="34" charset="0"/>
              </a:rPr>
              <a:t>Lecellier</a:t>
            </a:r>
            <a:r>
              <a:rPr lang="en-US" sz="1400">
                <a:latin typeface="Aptos" panose="020B0004020202020204" pitchFamily="34" charset="0"/>
                <a:ea typeface="Verdana" panose="020B0604030504040204" pitchFamily="34" charset="0"/>
                <a:cs typeface="Verdana" panose="020B0604030504040204" pitchFamily="34" charset="0"/>
              </a:rPr>
              <a:t> (EU Office)</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6 Task teams, 3 active but lacking momentum</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New co-chairs will be elected from/by members in the coming weeks</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New members will be on-boarded to reach about 20 members (rule of thumb 50% will remain active long-term) : including representation from stakeholders (RMFOs, ICES, National Fisheries </a:t>
            </a:r>
            <a:r>
              <a:rPr lang="en-US" sz="1400" err="1">
                <a:latin typeface="Aptos" panose="020B0004020202020204" pitchFamily="34" charset="0"/>
                <a:ea typeface="Verdana" panose="020B0604030504040204" pitchFamily="34" charset="0"/>
                <a:cs typeface="Verdana" panose="020B0604030504040204" pitchFamily="34" charset="0"/>
              </a:rPr>
              <a:t>dpt</a:t>
            </a:r>
            <a:r>
              <a:rPr lang="en-US" sz="1400">
                <a:latin typeface="Aptos" panose="020B0004020202020204" pitchFamily="34" charset="0"/>
                <a:ea typeface="Verdana" panose="020B0604030504040204" pitchFamily="34" charset="0"/>
                <a:cs typeface="Verdana" panose="020B0604030504040204" pitchFamily="34" charset="0"/>
              </a:rPr>
              <a:t>…) </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Still in the process of </a:t>
            </a:r>
            <a:r>
              <a:rPr lang="en-US" sz="1400" err="1">
                <a:latin typeface="Aptos" panose="020B0004020202020204" pitchFamily="34" charset="0"/>
                <a:ea typeface="Verdana" panose="020B0604030504040204" pitchFamily="34" charset="0"/>
                <a:cs typeface="Verdana" panose="020B0604030504040204" pitchFamily="34" charset="0"/>
              </a:rPr>
              <a:t>organising</a:t>
            </a:r>
            <a:r>
              <a:rPr lang="en-US" sz="1400">
                <a:latin typeface="Aptos" panose="020B0004020202020204" pitchFamily="34" charset="0"/>
                <a:ea typeface="Verdana" panose="020B0604030504040204" pitchFamily="34" charset="0"/>
                <a:cs typeface="Verdana" panose="020B0604030504040204" pitchFamily="34" charset="0"/>
              </a:rPr>
              <a:t> a first workshop with the RSN -&gt; now planned for the fall </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WG activities will be presented at OOSC, and UNOC (Digital Ocean </a:t>
            </a:r>
            <a:r>
              <a:rPr lang="en-US" sz="1400" err="1">
                <a:latin typeface="Aptos" panose="020B0004020202020204" pitchFamily="34" charset="0"/>
                <a:ea typeface="Verdana" panose="020B0604030504040204" pitchFamily="34" charset="0"/>
                <a:cs typeface="Verdana" panose="020B0604030504040204" pitchFamily="34" charset="0"/>
              </a:rPr>
              <a:t>Pavillion</a:t>
            </a:r>
            <a:r>
              <a:rPr lang="en-US" sz="1400">
                <a:latin typeface="Aptos" panose="020B0004020202020204" pitchFamily="34" charset="0"/>
                <a:ea typeface="Verdana" panose="020B0604030504040204" pitchFamily="34" charset="0"/>
                <a:cs typeface="Verdana" panose="020B0604030504040204" pitchFamily="34" charset="0"/>
              </a:rPr>
              <a:t>)</a:t>
            </a:r>
          </a:p>
        </p:txBody>
      </p:sp>
      <p:sp>
        <p:nvSpPr>
          <p:cNvPr id="2" name="Espace réservé du texte 1">
            <a:extLst>
              <a:ext uri="{FF2B5EF4-FFF2-40B4-BE49-F238E27FC236}">
                <a16:creationId xmlns:a16="http://schemas.microsoft.com/office/drawing/2014/main" id="{84FB5C51-C419-B347-BEBB-DB7E99F49AE9}"/>
              </a:ext>
            </a:extLst>
          </p:cNvPr>
          <p:cNvSpPr>
            <a:spLocks noGrp="1"/>
          </p:cNvSpPr>
          <p:nvPr>
            <p:ph type="body" sz="quarter" idx="4294967295"/>
          </p:nvPr>
        </p:nvSpPr>
        <p:spPr>
          <a:xfrm>
            <a:off x="888681" y="441488"/>
            <a:ext cx="6267003" cy="909637"/>
          </a:xfrm>
          <a:prstGeom prst="rect">
            <a:avLst/>
          </a:prstGeom>
        </p:spPr>
        <p:txBody>
          <a:bodyPr/>
          <a:lstStyle/>
          <a:p>
            <a:pPr marL="0" indent="0">
              <a:buNone/>
            </a:pPr>
            <a:r>
              <a:rPr lang="en-US" sz="2000" b="1">
                <a:solidFill>
                  <a:srgbClr val="0061AA"/>
                </a:solidFill>
                <a:latin typeface="Aptos" panose="020B0004020202020204" pitchFamily="34" charset="0"/>
              </a:rPr>
              <a:t>A call for new members has been open, to ensure better drive and representation of stakeholders </a:t>
            </a:r>
            <a:endParaRPr lang="en-GB" sz="2000" b="1">
              <a:solidFill>
                <a:srgbClr val="0061AA"/>
              </a:solidFill>
              <a:latin typeface="Aptos" panose="020B0004020202020204" pitchFamily="34" charset="0"/>
            </a:endParaRPr>
          </a:p>
          <a:p>
            <a:pPr marL="0" indent="0">
              <a:buNone/>
            </a:pPr>
            <a:endParaRPr lang="en-US" sz="2000" b="1">
              <a:solidFill>
                <a:srgbClr val="0061AA"/>
              </a:solidFill>
              <a:latin typeface="Aptos" panose="020B0004020202020204" pitchFamily="34" charset="0"/>
            </a:endParaRPr>
          </a:p>
        </p:txBody>
      </p:sp>
      <p:sp>
        <p:nvSpPr>
          <p:cNvPr id="12" name="Triangle 11">
            <a:extLst>
              <a:ext uri="{FF2B5EF4-FFF2-40B4-BE49-F238E27FC236}">
                <a16:creationId xmlns:a16="http://schemas.microsoft.com/office/drawing/2014/main" id="{74DFB668-2815-F645-8BF1-93C4D98D6651}"/>
              </a:ext>
            </a:extLst>
          </p:cNvPr>
          <p:cNvSpPr/>
          <p:nvPr/>
        </p:nvSpPr>
        <p:spPr>
          <a:xfrm rot="5400000">
            <a:off x="-191680" y="173619"/>
            <a:ext cx="1029748" cy="646385"/>
          </a:xfrm>
          <a:prstGeom prst="triangle">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22">
            <a:extLst>
              <a:ext uri="{FF2B5EF4-FFF2-40B4-BE49-F238E27FC236}">
                <a16:creationId xmlns:a16="http://schemas.microsoft.com/office/drawing/2014/main" id="{61F06360-1674-E640-A644-B103638D4367}"/>
              </a:ext>
            </a:extLst>
          </p:cNvPr>
          <p:cNvSpPr/>
          <p:nvPr/>
        </p:nvSpPr>
        <p:spPr>
          <a:xfrm>
            <a:off x="-41031" y="5590167"/>
            <a:ext cx="12233031" cy="1267833"/>
          </a:xfrm>
          <a:custGeom>
            <a:avLst/>
            <a:gdLst>
              <a:gd name="connsiteX0" fmla="*/ 17584 w 12274061"/>
              <a:gd name="connsiteY0" fmla="*/ 339969 h 1623646"/>
              <a:gd name="connsiteX1" fmla="*/ 1494692 w 12274061"/>
              <a:gd name="connsiteY1" fmla="*/ 58615 h 1623646"/>
              <a:gd name="connsiteX2" fmla="*/ 3065584 w 12274061"/>
              <a:gd name="connsiteY2" fmla="*/ 339969 h 1623646"/>
              <a:gd name="connsiteX3" fmla="*/ 4589584 w 12274061"/>
              <a:gd name="connsiteY3" fmla="*/ 58615 h 1623646"/>
              <a:gd name="connsiteX4" fmla="*/ 6142892 w 12274061"/>
              <a:gd name="connsiteY4" fmla="*/ 345831 h 1623646"/>
              <a:gd name="connsiteX5" fmla="*/ 7678615 w 12274061"/>
              <a:gd name="connsiteY5" fmla="*/ 64477 h 1623646"/>
              <a:gd name="connsiteX6" fmla="*/ 9179169 w 12274061"/>
              <a:gd name="connsiteY6" fmla="*/ 339969 h 1623646"/>
              <a:gd name="connsiteX7" fmla="*/ 10486292 w 12274061"/>
              <a:gd name="connsiteY7" fmla="*/ 0 h 1623646"/>
              <a:gd name="connsiteX8" fmla="*/ 12274061 w 12274061"/>
              <a:gd name="connsiteY8" fmla="*/ 334108 h 1623646"/>
              <a:gd name="connsiteX9" fmla="*/ 12274061 w 12274061"/>
              <a:gd name="connsiteY9" fmla="*/ 1623646 h 1623646"/>
              <a:gd name="connsiteX10" fmla="*/ 0 w 12274061"/>
              <a:gd name="connsiteY10" fmla="*/ 1623646 h 1623646"/>
              <a:gd name="connsiteX11" fmla="*/ 17584 w 12274061"/>
              <a:gd name="connsiteY11" fmla="*/ 339969 h 162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74061" h="1623646">
                <a:moveTo>
                  <a:pt x="17584" y="339969"/>
                </a:moveTo>
                <a:lnTo>
                  <a:pt x="1494692" y="58615"/>
                </a:lnTo>
                <a:lnTo>
                  <a:pt x="3065584" y="339969"/>
                </a:lnTo>
                <a:lnTo>
                  <a:pt x="4589584" y="58615"/>
                </a:lnTo>
                <a:lnTo>
                  <a:pt x="6142892" y="345831"/>
                </a:lnTo>
                <a:lnTo>
                  <a:pt x="7678615" y="64477"/>
                </a:lnTo>
                <a:lnTo>
                  <a:pt x="9179169" y="339969"/>
                </a:lnTo>
                <a:lnTo>
                  <a:pt x="10486292" y="0"/>
                </a:lnTo>
                <a:lnTo>
                  <a:pt x="12274061" y="334108"/>
                </a:lnTo>
                <a:lnTo>
                  <a:pt x="12274061" y="1623646"/>
                </a:lnTo>
                <a:lnTo>
                  <a:pt x="0" y="1623646"/>
                </a:lnTo>
                <a:lnTo>
                  <a:pt x="17584" y="339969"/>
                </a:lnTo>
                <a:close/>
              </a:path>
            </a:pathLst>
          </a:custGeom>
          <a:solidFill>
            <a:srgbClr val="A7C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6EAAB4"/>
              </a:solidFill>
            </a:endParaRPr>
          </a:p>
        </p:txBody>
      </p:sp>
      <p:grpSp>
        <p:nvGrpSpPr>
          <p:cNvPr id="27" name="Groupe 26">
            <a:extLst>
              <a:ext uri="{FF2B5EF4-FFF2-40B4-BE49-F238E27FC236}">
                <a16:creationId xmlns:a16="http://schemas.microsoft.com/office/drawing/2014/main" id="{BF620B02-271A-CC45-B1F4-E83F1F4A7EDF}"/>
              </a:ext>
            </a:extLst>
          </p:cNvPr>
          <p:cNvGrpSpPr/>
          <p:nvPr/>
        </p:nvGrpSpPr>
        <p:grpSpPr>
          <a:xfrm>
            <a:off x="10672304" y="5012477"/>
            <a:ext cx="1267833" cy="1267833"/>
            <a:chOff x="10135645" y="4833257"/>
            <a:chExt cx="1452147" cy="1452147"/>
          </a:xfrm>
        </p:grpSpPr>
        <p:sp>
          <p:nvSpPr>
            <p:cNvPr id="19" name="Ellipse 18">
              <a:extLst>
                <a:ext uri="{FF2B5EF4-FFF2-40B4-BE49-F238E27FC236}">
                  <a16:creationId xmlns:a16="http://schemas.microsoft.com/office/drawing/2014/main" id="{C6BC4A42-D285-BD49-8ED9-7839CB0210BD}"/>
                </a:ext>
              </a:extLst>
            </p:cNvPr>
            <p:cNvSpPr/>
            <p:nvPr/>
          </p:nvSpPr>
          <p:spPr>
            <a:xfrm>
              <a:off x="10135645" y="4833257"/>
              <a:ext cx="1452147" cy="1452147"/>
            </a:xfrm>
            <a:prstGeom prst="ellipse">
              <a:avLst/>
            </a:prstGeom>
            <a:noFill/>
            <a:ln w="15875">
              <a:solidFill>
                <a:srgbClr val="0061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59A7D27E-A31B-2040-9386-77DF3B5EA44D}"/>
                </a:ext>
              </a:extLst>
            </p:cNvPr>
            <p:cNvPicPr>
              <a:picLocks noChangeAspect="1"/>
            </p:cNvPicPr>
            <p:nvPr/>
          </p:nvPicPr>
          <p:blipFill>
            <a:blip r:embed="rId5"/>
            <a:srcRect/>
            <a:stretch/>
          </p:blipFill>
          <p:spPr>
            <a:xfrm>
              <a:off x="10235135" y="4932747"/>
              <a:ext cx="1253166" cy="1253166"/>
            </a:xfrm>
            <a:prstGeom prst="rect">
              <a:avLst/>
            </a:prstGeom>
          </p:spPr>
        </p:pic>
      </p:grpSp>
      <p:pic>
        <p:nvPicPr>
          <p:cNvPr id="16" name="Image 15">
            <a:extLst>
              <a:ext uri="{FF2B5EF4-FFF2-40B4-BE49-F238E27FC236}">
                <a16:creationId xmlns:a16="http://schemas.microsoft.com/office/drawing/2014/main" id="{F2D35CE9-0851-1F4B-8C61-E0635A5FEEAC}"/>
              </a:ext>
            </a:extLst>
          </p:cNvPr>
          <p:cNvPicPr>
            <a:picLocks noChangeAspect="1"/>
          </p:cNvPicPr>
          <p:nvPr/>
        </p:nvPicPr>
        <p:blipFill>
          <a:blip r:embed="rId6"/>
          <a:stretch>
            <a:fillRect/>
          </a:stretch>
        </p:blipFill>
        <p:spPr>
          <a:xfrm>
            <a:off x="13498466" y="4157481"/>
            <a:ext cx="1072685" cy="722897"/>
          </a:xfrm>
          <a:prstGeom prst="rect">
            <a:avLst/>
          </a:prstGeom>
        </p:spPr>
      </p:pic>
      <p:sp>
        <p:nvSpPr>
          <p:cNvPr id="5" name="ZoneTexte 4">
            <a:extLst>
              <a:ext uri="{FF2B5EF4-FFF2-40B4-BE49-F238E27FC236}">
                <a16:creationId xmlns:a16="http://schemas.microsoft.com/office/drawing/2014/main" id="{4555DDEE-89CB-3645-B106-2FE34682ABCB}"/>
              </a:ext>
            </a:extLst>
          </p:cNvPr>
          <p:cNvSpPr txBox="1"/>
          <p:nvPr/>
        </p:nvSpPr>
        <p:spPr>
          <a:xfrm>
            <a:off x="2016065" y="6071314"/>
            <a:ext cx="5509447" cy="584775"/>
          </a:xfrm>
          <a:prstGeom prst="rect">
            <a:avLst/>
          </a:prstGeom>
          <a:noFill/>
        </p:spPr>
        <p:txBody>
          <a:bodyPr wrap="square" rtlCol="0">
            <a:spAutoFit/>
          </a:bodyPr>
          <a:lstStyle/>
          <a:p>
            <a:r>
              <a:rPr lang="fr-FR" sz="3200" b="1" dirty="0" err="1">
                <a:solidFill>
                  <a:srgbClr val="0061AA"/>
                </a:solidFill>
                <a:latin typeface="Aptos" panose="020B0004020202020204" pitchFamily="34" charset="0"/>
                <a:ea typeface="Verdana" panose="020B0604030504040204" pitchFamily="34" charset="0"/>
                <a:cs typeface="Verdana" panose="020B0604030504040204" pitchFamily="34" charset="0"/>
              </a:rPr>
              <a:t>Fisheries</a:t>
            </a:r>
            <a:r>
              <a:rPr lang="fr-FR" sz="3200" b="1" dirty="0">
                <a:solidFill>
                  <a:srgbClr val="0061AA"/>
                </a:solidFill>
                <a:latin typeface="Aptos" panose="020B0004020202020204" pitchFamily="34" charset="0"/>
                <a:ea typeface="Verdana" panose="020B0604030504040204" pitchFamily="34" charset="0"/>
                <a:cs typeface="Verdana" panose="020B0604030504040204" pitchFamily="34" charset="0"/>
              </a:rPr>
              <a:t> </a:t>
            </a:r>
            <a:r>
              <a:rPr lang="fr-FR" sz="3200" b="1" dirty="0" err="1">
                <a:solidFill>
                  <a:srgbClr val="FFFFFF"/>
                </a:solidFill>
                <a:latin typeface="Aptos" panose="020B0004020202020204" pitchFamily="34" charset="0"/>
                <a:ea typeface="Verdana" panose="020B0604030504040204" pitchFamily="34" charset="0"/>
                <a:cs typeface="Verdana" panose="020B0604030504040204" pitchFamily="34" charset="0"/>
              </a:rPr>
              <a:t>Working</a:t>
            </a:r>
            <a:r>
              <a:rPr lang="fr-FR" sz="3200" b="1" dirty="0">
                <a:solidFill>
                  <a:srgbClr val="FFFFFF"/>
                </a:solidFill>
                <a:latin typeface="Aptos" panose="020B0004020202020204" pitchFamily="34" charset="0"/>
                <a:ea typeface="Verdana" panose="020B0604030504040204" pitchFamily="34" charset="0"/>
                <a:cs typeface="Verdana" panose="020B0604030504040204" pitchFamily="34" charset="0"/>
              </a:rPr>
              <a:t> Group</a:t>
            </a:r>
          </a:p>
        </p:txBody>
      </p:sp>
      <p:pic>
        <p:nvPicPr>
          <p:cNvPr id="4" name="Image 3">
            <a:extLst>
              <a:ext uri="{FF2B5EF4-FFF2-40B4-BE49-F238E27FC236}">
                <a16:creationId xmlns:a16="http://schemas.microsoft.com/office/drawing/2014/main" id="{7B70C020-435E-49D8-8E28-39F52110279F}"/>
              </a:ext>
            </a:extLst>
          </p:cNvPr>
          <p:cNvPicPr>
            <a:picLocks noChangeAspect="1"/>
          </p:cNvPicPr>
          <p:nvPr/>
        </p:nvPicPr>
        <p:blipFill>
          <a:blip r:embed="rId7"/>
          <a:stretch>
            <a:fillRect/>
          </a:stretch>
        </p:blipFill>
        <p:spPr>
          <a:xfrm>
            <a:off x="487419" y="5844077"/>
            <a:ext cx="1292012" cy="870704"/>
          </a:xfrm>
          <a:prstGeom prst="rect">
            <a:avLst/>
          </a:prstGeom>
        </p:spPr>
      </p:pic>
    </p:spTree>
    <p:extLst>
      <p:ext uri="{BB962C8B-B14F-4D97-AF65-F5344CB8AC3E}">
        <p14:creationId xmlns:p14="http://schemas.microsoft.com/office/powerpoint/2010/main" val="129702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85185B3-0D4C-A34C-9D28-45AACDF5B592}"/>
              </a:ext>
            </a:extLst>
          </p:cNvPr>
          <p:cNvPicPr>
            <a:picLocks noChangeAspect="1"/>
          </p:cNvPicPr>
          <p:nvPr/>
        </p:nvPicPr>
        <p:blipFill rotWithShape="1">
          <a:blip r:embed="rId3"/>
          <a:srcRect l="33738" t="227" r="18182" b="1034"/>
          <a:stretch/>
        </p:blipFill>
        <p:spPr>
          <a:xfrm>
            <a:off x="7525512" y="-18063"/>
            <a:ext cx="4666488" cy="6388981"/>
          </a:xfrm>
          <a:prstGeom prst="rect">
            <a:avLst/>
          </a:prstGeom>
        </p:spPr>
      </p:pic>
      <p:sp>
        <p:nvSpPr>
          <p:cNvPr id="8" name="Rectangle 7">
            <a:extLst>
              <a:ext uri="{FF2B5EF4-FFF2-40B4-BE49-F238E27FC236}">
                <a16:creationId xmlns:a16="http://schemas.microsoft.com/office/drawing/2014/main" id="{72305E02-800D-AC46-93DA-A23500D5D059}"/>
              </a:ext>
            </a:extLst>
          </p:cNvPr>
          <p:cNvSpPr/>
          <p:nvPr/>
        </p:nvSpPr>
        <p:spPr>
          <a:xfrm>
            <a:off x="0" y="8887284"/>
            <a:ext cx="12192000" cy="1077219"/>
          </a:xfrm>
          <a:prstGeom prst="rect">
            <a:avLst/>
          </a:prstGeom>
          <a:solidFill>
            <a:srgbClr val="34B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8F1AC948-7D14-DA4B-A10F-CBC587554137}"/>
              </a:ext>
            </a:extLst>
          </p:cNvPr>
          <p:cNvSpPr txBox="1"/>
          <p:nvPr/>
        </p:nvSpPr>
        <p:spPr>
          <a:xfrm>
            <a:off x="509375" y="1998953"/>
            <a:ext cx="6266063" cy="329320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This WG has no terms of reference (thus no member list) </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Sole action is a study (12 co-authors), lead by Louis </a:t>
            </a:r>
            <a:r>
              <a:rPr lang="en-US" sz="1400" err="1">
                <a:latin typeface="Aptos" panose="020B0004020202020204" pitchFamily="34" charset="0"/>
                <a:ea typeface="Verdana" panose="020B0604030504040204" pitchFamily="34" charset="0"/>
                <a:cs typeface="Verdana" panose="020B0604030504040204" pitchFamily="34" charset="0"/>
              </a:rPr>
              <a:t>Celliers</a:t>
            </a:r>
            <a:r>
              <a:rPr lang="en-US" sz="1400">
                <a:latin typeface="Aptos" panose="020B0004020202020204" pitchFamily="34" charset="0"/>
                <a:ea typeface="Verdana" panose="020B0604030504040204" pitchFamily="34" charset="0"/>
                <a:cs typeface="Verdana" panose="020B0604030504040204" pitchFamily="34" charset="0"/>
              </a:rPr>
              <a:t> (Hereon) to be declined in</a:t>
            </a:r>
          </a:p>
          <a:p>
            <a:pPr marL="742950" lvl="1"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Supplementary material to the UNFCCC NAPs</a:t>
            </a:r>
          </a:p>
          <a:p>
            <a:pPr marL="742950" lvl="1"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Technical report</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The EU office has contracted a scientific communication team to support / adapt the writing + design to UNFCCC standards </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Launch at </a:t>
            </a:r>
            <a:r>
              <a:rPr lang="en-US" sz="1400" err="1">
                <a:latin typeface="Aptos" panose="020B0004020202020204" pitchFamily="34" charset="0"/>
                <a:ea typeface="Verdana" panose="020B0604030504040204" pitchFamily="34" charset="0"/>
                <a:cs typeface="Verdana" panose="020B0604030504040204" pitchFamily="34" charset="0"/>
              </a:rPr>
              <a:t>NAPexpo</a:t>
            </a:r>
            <a:r>
              <a:rPr lang="en-US" sz="1400">
                <a:latin typeface="Aptos" panose="020B0004020202020204" pitchFamily="34" charset="0"/>
                <a:ea typeface="Verdana" panose="020B0604030504040204" pitchFamily="34" charset="0"/>
                <a:cs typeface="Verdana" panose="020B0604030504040204" pitchFamily="34" charset="0"/>
              </a:rPr>
              <a:t> in Zambia (April 2025)</a:t>
            </a:r>
          </a:p>
          <a:p>
            <a:pPr marL="285750" indent="-285750">
              <a:spcAft>
                <a:spcPts val="600"/>
              </a:spcAft>
              <a:buFont typeface="Arial" panose="020B0604020202020204" pitchFamily="34" charset="0"/>
              <a:buChar char="•"/>
            </a:pPr>
            <a:r>
              <a:rPr lang="en-US" sz="1400" err="1">
                <a:latin typeface="Aptos" panose="020B0004020202020204" pitchFamily="34" charset="0"/>
                <a:ea typeface="Verdana" panose="020B0604030504040204" pitchFamily="34" charset="0"/>
                <a:cs typeface="Verdana" panose="020B0604030504040204" pitchFamily="34" charset="0"/>
              </a:rPr>
              <a:t>Nikelene</a:t>
            </a:r>
            <a:r>
              <a:rPr lang="en-US" sz="1400">
                <a:latin typeface="Aptos" panose="020B0004020202020204" pitchFamily="34" charset="0"/>
                <a:ea typeface="Verdana" panose="020B0604030504040204" pitchFamily="34" charset="0"/>
                <a:cs typeface="Verdana" panose="020B0604030504040204" pitchFamily="34" charset="0"/>
              </a:rPr>
              <a:t> Mclean has proposed to start up this WG, but funding would be appropriate for the amount of work needed</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Side event to be proposed to UNOC (onboard German Ship)</a:t>
            </a:r>
          </a:p>
          <a:p>
            <a:pPr marL="285750" indent="-285750">
              <a:spcAft>
                <a:spcPts val="600"/>
              </a:spcAft>
              <a:buFont typeface="Arial" panose="020B0604020202020204" pitchFamily="34" charset="0"/>
              <a:buChar char="•"/>
            </a:pPr>
            <a:endParaRPr lang="en-US" sz="1400">
              <a:latin typeface="Aptos" panose="020B0004020202020204" pitchFamily="34" charset="0"/>
              <a:ea typeface="Verdana" panose="020B0604030504040204" pitchFamily="34" charset="0"/>
              <a:cs typeface="Verdana" panose="020B0604030504040204" pitchFamily="34" charset="0"/>
            </a:endParaRPr>
          </a:p>
        </p:txBody>
      </p:sp>
      <p:sp>
        <p:nvSpPr>
          <p:cNvPr id="2" name="Espace réservé du texte 1">
            <a:extLst>
              <a:ext uri="{FF2B5EF4-FFF2-40B4-BE49-F238E27FC236}">
                <a16:creationId xmlns:a16="http://schemas.microsoft.com/office/drawing/2014/main" id="{84FB5C51-C419-B347-BEBB-DB7E99F49AE9}"/>
              </a:ext>
            </a:extLst>
          </p:cNvPr>
          <p:cNvSpPr>
            <a:spLocks noGrp="1"/>
          </p:cNvSpPr>
          <p:nvPr>
            <p:ph type="body" sz="quarter" idx="4294967295"/>
          </p:nvPr>
        </p:nvSpPr>
        <p:spPr>
          <a:xfrm>
            <a:off x="798618" y="496811"/>
            <a:ext cx="6267003" cy="1182212"/>
          </a:xfrm>
          <a:prstGeom prst="rect">
            <a:avLst/>
          </a:prstGeom>
        </p:spPr>
        <p:txBody>
          <a:bodyPr/>
          <a:lstStyle/>
          <a:p>
            <a:pPr marL="0" indent="0">
              <a:buNone/>
            </a:pPr>
            <a:r>
              <a:rPr lang="en-US" sz="2000" b="1">
                <a:solidFill>
                  <a:srgbClr val="0061AA"/>
                </a:solidFill>
                <a:latin typeface="Aptos" panose="020B0004020202020204" pitchFamily="34" charset="0"/>
              </a:rPr>
              <a:t>Supplementary Material to the UNFCCC National Adaptation Plans “inclusion of coastal and ocean adaptation requirements in the development of National Adaptation Plans”</a:t>
            </a:r>
          </a:p>
        </p:txBody>
      </p:sp>
      <p:sp>
        <p:nvSpPr>
          <p:cNvPr id="12" name="Triangle 11">
            <a:extLst>
              <a:ext uri="{FF2B5EF4-FFF2-40B4-BE49-F238E27FC236}">
                <a16:creationId xmlns:a16="http://schemas.microsoft.com/office/drawing/2014/main" id="{74DFB668-2815-F645-8BF1-93C4D98D6651}"/>
              </a:ext>
            </a:extLst>
          </p:cNvPr>
          <p:cNvSpPr/>
          <p:nvPr/>
        </p:nvSpPr>
        <p:spPr>
          <a:xfrm rot="5400000">
            <a:off x="-191680" y="173619"/>
            <a:ext cx="1029748" cy="646385"/>
          </a:xfrm>
          <a:prstGeom prst="triangle">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22">
            <a:extLst>
              <a:ext uri="{FF2B5EF4-FFF2-40B4-BE49-F238E27FC236}">
                <a16:creationId xmlns:a16="http://schemas.microsoft.com/office/drawing/2014/main" id="{61F06360-1674-E640-A644-B103638D4367}"/>
              </a:ext>
            </a:extLst>
          </p:cNvPr>
          <p:cNvSpPr/>
          <p:nvPr/>
        </p:nvSpPr>
        <p:spPr>
          <a:xfrm>
            <a:off x="-41031" y="5590167"/>
            <a:ext cx="12233031" cy="1267833"/>
          </a:xfrm>
          <a:custGeom>
            <a:avLst/>
            <a:gdLst>
              <a:gd name="connsiteX0" fmla="*/ 17584 w 12274061"/>
              <a:gd name="connsiteY0" fmla="*/ 339969 h 1623646"/>
              <a:gd name="connsiteX1" fmla="*/ 1494692 w 12274061"/>
              <a:gd name="connsiteY1" fmla="*/ 58615 h 1623646"/>
              <a:gd name="connsiteX2" fmla="*/ 3065584 w 12274061"/>
              <a:gd name="connsiteY2" fmla="*/ 339969 h 1623646"/>
              <a:gd name="connsiteX3" fmla="*/ 4589584 w 12274061"/>
              <a:gd name="connsiteY3" fmla="*/ 58615 h 1623646"/>
              <a:gd name="connsiteX4" fmla="*/ 6142892 w 12274061"/>
              <a:gd name="connsiteY4" fmla="*/ 345831 h 1623646"/>
              <a:gd name="connsiteX5" fmla="*/ 7678615 w 12274061"/>
              <a:gd name="connsiteY5" fmla="*/ 64477 h 1623646"/>
              <a:gd name="connsiteX6" fmla="*/ 9179169 w 12274061"/>
              <a:gd name="connsiteY6" fmla="*/ 339969 h 1623646"/>
              <a:gd name="connsiteX7" fmla="*/ 10486292 w 12274061"/>
              <a:gd name="connsiteY7" fmla="*/ 0 h 1623646"/>
              <a:gd name="connsiteX8" fmla="*/ 12274061 w 12274061"/>
              <a:gd name="connsiteY8" fmla="*/ 334108 h 1623646"/>
              <a:gd name="connsiteX9" fmla="*/ 12274061 w 12274061"/>
              <a:gd name="connsiteY9" fmla="*/ 1623646 h 1623646"/>
              <a:gd name="connsiteX10" fmla="*/ 0 w 12274061"/>
              <a:gd name="connsiteY10" fmla="*/ 1623646 h 1623646"/>
              <a:gd name="connsiteX11" fmla="*/ 17584 w 12274061"/>
              <a:gd name="connsiteY11" fmla="*/ 339969 h 162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74061" h="1623646">
                <a:moveTo>
                  <a:pt x="17584" y="339969"/>
                </a:moveTo>
                <a:lnTo>
                  <a:pt x="1494692" y="58615"/>
                </a:lnTo>
                <a:lnTo>
                  <a:pt x="3065584" y="339969"/>
                </a:lnTo>
                <a:lnTo>
                  <a:pt x="4589584" y="58615"/>
                </a:lnTo>
                <a:lnTo>
                  <a:pt x="6142892" y="345831"/>
                </a:lnTo>
                <a:lnTo>
                  <a:pt x="7678615" y="64477"/>
                </a:lnTo>
                <a:lnTo>
                  <a:pt x="9179169" y="339969"/>
                </a:lnTo>
                <a:lnTo>
                  <a:pt x="10486292" y="0"/>
                </a:lnTo>
                <a:lnTo>
                  <a:pt x="12274061" y="334108"/>
                </a:lnTo>
                <a:lnTo>
                  <a:pt x="12274061" y="1623646"/>
                </a:lnTo>
                <a:lnTo>
                  <a:pt x="0" y="1623646"/>
                </a:lnTo>
                <a:lnTo>
                  <a:pt x="17584" y="339969"/>
                </a:lnTo>
                <a:close/>
              </a:path>
            </a:pathLst>
          </a:custGeom>
          <a:solidFill>
            <a:srgbClr val="6EA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6EAAB4"/>
              </a:solidFill>
            </a:endParaRPr>
          </a:p>
        </p:txBody>
      </p:sp>
      <p:grpSp>
        <p:nvGrpSpPr>
          <p:cNvPr id="27" name="Groupe 26">
            <a:extLst>
              <a:ext uri="{FF2B5EF4-FFF2-40B4-BE49-F238E27FC236}">
                <a16:creationId xmlns:a16="http://schemas.microsoft.com/office/drawing/2014/main" id="{BF620B02-271A-CC45-B1F4-E83F1F4A7EDF}"/>
              </a:ext>
            </a:extLst>
          </p:cNvPr>
          <p:cNvGrpSpPr/>
          <p:nvPr/>
        </p:nvGrpSpPr>
        <p:grpSpPr>
          <a:xfrm>
            <a:off x="10672304" y="5012477"/>
            <a:ext cx="1267833" cy="1267833"/>
            <a:chOff x="10135645" y="4833257"/>
            <a:chExt cx="1452147" cy="1452147"/>
          </a:xfrm>
        </p:grpSpPr>
        <p:sp>
          <p:nvSpPr>
            <p:cNvPr id="19" name="Ellipse 18">
              <a:extLst>
                <a:ext uri="{FF2B5EF4-FFF2-40B4-BE49-F238E27FC236}">
                  <a16:creationId xmlns:a16="http://schemas.microsoft.com/office/drawing/2014/main" id="{C6BC4A42-D285-BD49-8ED9-7839CB0210BD}"/>
                </a:ext>
              </a:extLst>
            </p:cNvPr>
            <p:cNvSpPr/>
            <p:nvPr/>
          </p:nvSpPr>
          <p:spPr>
            <a:xfrm>
              <a:off x="10135645" y="4833257"/>
              <a:ext cx="1452147" cy="1452147"/>
            </a:xfrm>
            <a:prstGeom prst="ellipse">
              <a:avLst/>
            </a:prstGeom>
            <a:noFill/>
            <a:ln w="15875">
              <a:solidFill>
                <a:srgbClr val="0061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59A7D27E-A31B-2040-9386-77DF3B5EA44D}"/>
                </a:ext>
              </a:extLst>
            </p:cNvPr>
            <p:cNvPicPr>
              <a:picLocks noChangeAspect="1"/>
            </p:cNvPicPr>
            <p:nvPr/>
          </p:nvPicPr>
          <p:blipFill>
            <a:blip r:embed="rId4"/>
            <a:srcRect/>
            <a:stretch/>
          </p:blipFill>
          <p:spPr>
            <a:xfrm>
              <a:off x="10235135" y="4932747"/>
              <a:ext cx="1253166" cy="1253166"/>
            </a:xfrm>
            <a:prstGeom prst="rect">
              <a:avLst/>
            </a:prstGeom>
          </p:spPr>
        </p:pic>
      </p:grpSp>
      <p:sp>
        <p:nvSpPr>
          <p:cNvPr id="5" name="ZoneTexte 4">
            <a:extLst>
              <a:ext uri="{FF2B5EF4-FFF2-40B4-BE49-F238E27FC236}">
                <a16:creationId xmlns:a16="http://schemas.microsoft.com/office/drawing/2014/main" id="{4555DDEE-89CB-3645-B106-2FE34682ABCB}"/>
              </a:ext>
            </a:extLst>
          </p:cNvPr>
          <p:cNvSpPr txBox="1"/>
          <p:nvPr/>
        </p:nvSpPr>
        <p:spPr>
          <a:xfrm>
            <a:off x="1920253" y="6145098"/>
            <a:ext cx="8838913" cy="584775"/>
          </a:xfrm>
          <a:prstGeom prst="rect">
            <a:avLst/>
          </a:prstGeom>
          <a:noFill/>
        </p:spPr>
        <p:txBody>
          <a:bodyPr wrap="square" rtlCol="0">
            <a:spAutoFit/>
          </a:bodyPr>
          <a:lstStyle/>
          <a:p>
            <a:r>
              <a:rPr lang="fr-FR" sz="3200" b="1" dirty="0" err="1">
                <a:solidFill>
                  <a:srgbClr val="0061AA"/>
                </a:solidFill>
                <a:latin typeface="Aptos" panose="020B0004020202020204" pitchFamily="34" charset="0"/>
                <a:ea typeface="Verdana" panose="020B0604030504040204" pitchFamily="34" charset="0"/>
                <a:cs typeface="Verdana" panose="020B0604030504040204" pitchFamily="34" charset="0"/>
              </a:rPr>
              <a:t>Climate</a:t>
            </a:r>
            <a:r>
              <a:rPr lang="fr-FR" sz="3200" b="1" dirty="0">
                <a:solidFill>
                  <a:srgbClr val="0061AA"/>
                </a:solidFill>
                <a:latin typeface="Aptos" panose="020B0004020202020204" pitchFamily="34" charset="0"/>
                <a:ea typeface="Verdana" panose="020B0604030504040204" pitchFamily="34" charset="0"/>
                <a:cs typeface="Verdana" panose="020B0604030504040204" pitchFamily="34" charset="0"/>
              </a:rPr>
              <a:t> Adaptation </a:t>
            </a:r>
            <a:r>
              <a:rPr lang="fr-FR" sz="3200" b="1" dirty="0" err="1">
                <a:solidFill>
                  <a:srgbClr val="FFFFFF"/>
                </a:solidFill>
                <a:latin typeface="Aptos" panose="020B0004020202020204" pitchFamily="34" charset="0"/>
                <a:ea typeface="Verdana" panose="020B0604030504040204" pitchFamily="34" charset="0"/>
                <a:cs typeface="Verdana" panose="020B0604030504040204" pitchFamily="34" charset="0"/>
              </a:rPr>
              <a:t>Working</a:t>
            </a:r>
            <a:r>
              <a:rPr lang="fr-FR" sz="3200" b="1" dirty="0">
                <a:solidFill>
                  <a:srgbClr val="FFFFFF"/>
                </a:solidFill>
                <a:latin typeface="Aptos" panose="020B0004020202020204" pitchFamily="34" charset="0"/>
                <a:ea typeface="Verdana" panose="020B0604030504040204" pitchFamily="34" charset="0"/>
                <a:cs typeface="Verdana" panose="020B0604030504040204" pitchFamily="34" charset="0"/>
              </a:rPr>
              <a:t> Group</a:t>
            </a:r>
          </a:p>
        </p:txBody>
      </p:sp>
      <p:pic>
        <p:nvPicPr>
          <p:cNvPr id="9" name="Image 8">
            <a:extLst>
              <a:ext uri="{FF2B5EF4-FFF2-40B4-BE49-F238E27FC236}">
                <a16:creationId xmlns:a16="http://schemas.microsoft.com/office/drawing/2014/main" id="{C6D8E04F-1D17-3646-84E3-B16F6689E9D3}"/>
              </a:ext>
            </a:extLst>
          </p:cNvPr>
          <p:cNvPicPr>
            <a:picLocks noChangeAspect="1"/>
          </p:cNvPicPr>
          <p:nvPr/>
        </p:nvPicPr>
        <p:blipFill>
          <a:blip r:embed="rId5"/>
          <a:stretch>
            <a:fillRect/>
          </a:stretch>
        </p:blipFill>
        <p:spPr>
          <a:xfrm>
            <a:off x="487419" y="5844077"/>
            <a:ext cx="1292012" cy="870704"/>
          </a:xfrm>
          <a:prstGeom prst="rect">
            <a:avLst/>
          </a:prstGeom>
        </p:spPr>
      </p:pic>
    </p:spTree>
    <p:extLst>
      <p:ext uri="{BB962C8B-B14F-4D97-AF65-F5344CB8AC3E}">
        <p14:creationId xmlns:p14="http://schemas.microsoft.com/office/powerpoint/2010/main" val="1808359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85185B3-0D4C-A34C-9D28-45AACDF5B592}"/>
              </a:ext>
            </a:extLst>
          </p:cNvPr>
          <p:cNvPicPr>
            <a:picLocks noChangeAspect="1"/>
          </p:cNvPicPr>
          <p:nvPr/>
        </p:nvPicPr>
        <p:blipFill rotWithShape="1">
          <a:blip r:embed="rId3"/>
          <a:srcRect l="2472" r="53858" b="-3018"/>
          <a:stretch/>
        </p:blipFill>
        <p:spPr>
          <a:xfrm>
            <a:off x="7525512" y="0"/>
            <a:ext cx="4666488" cy="6370918"/>
          </a:xfrm>
          <a:prstGeom prst="rect">
            <a:avLst/>
          </a:prstGeom>
        </p:spPr>
      </p:pic>
      <p:sp>
        <p:nvSpPr>
          <p:cNvPr id="8" name="Rectangle 7">
            <a:extLst>
              <a:ext uri="{FF2B5EF4-FFF2-40B4-BE49-F238E27FC236}">
                <a16:creationId xmlns:a16="http://schemas.microsoft.com/office/drawing/2014/main" id="{72305E02-800D-AC46-93DA-A23500D5D059}"/>
              </a:ext>
            </a:extLst>
          </p:cNvPr>
          <p:cNvSpPr/>
          <p:nvPr/>
        </p:nvSpPr>
        <p:spPr>
          <a:xfrm>
            <a:off x="0" y="8887284"/>
            <a:ext cx="12192000" cy="1077219"/>
          </a:xfrm>
          <a:prstGeom prst="rect">
            <a:avLst/>
          </a:prstGeom>
          <a:solidFill>
            <a:srgbClr val="34B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8F1AC948-7D14-DA4B-A10F-CBC587554137}"/>
              </a:ext>
            </a:extLst>
          </p:cNvPr>
          <p:cNvSpPr txBox="1"/>
          <p:nvPr/>
        </p:nvSpPr>
        <p:spPr>
          <a:xfrm>
            <a:off x="445394" y="1428452"/>
            <a:ext cx="6266063" cy="378565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This WG is in the process of updating Terms of Reference, Action Plan and Members list.</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Piloted by US Office, in collaboration with GEO </a:t>
            </a:r>
            <a:r>
              <a:rPr lang="en-US" sz="1400" err="1">
                <a:latin typeface="Aptos" panose="020B0004020202020204" pitchFamily="34" charset="0"/>
                <a:ea typeface="Verdana" panose="020B0604030504040204" pitchFamily="34" charset="0"/>
                <a:cs typeface="Verdana" panose="020B0604030504040204" pitchFamily="34" charset="0"/>
              </a:rPr>
              <a:t>Aquawatch</a:t>
            </a:r>
            <a:endParaRPr lang="en-US" sz="1400">
              <a:latin typeface="Aptos" panose="020B0004020202020204" pitchFamily="34" charset="0"/>
              <a:ea typeface="Verdana" panose="020B0604030504040204" pitchFamily="34" charset="0"/>
              <a:cs typeface="Verdana" panose="020B0604030504040204" pitchFamily="34" charset="0"/>
            </a:endParaRP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ESRI is autonomous in providing the SDG 14.1.1a to UNEP. Methodology is in the process of being written up for publication (Emily is still involved in that)</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Current co-chairs are wishing to step down (Merrie Beth (NOAA) and Keith (ESRI))</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New activities with the UNEP Global Partnership on Nutrient Management (GPNM) are being explored to convene the GEO Work </a:t>
            </a:r>
            <a:r>
              <a:rPr lang="en-US" sz="1400" err="1">
                <a:latin typeface="Aptos" panose="020B0004020202020204" pitchFamily="34" charset="0"/>
                <a:ea typeface="Verdana" panose="020B0604030504040204" pitchFamily="34" charset="0"/>
                <a:cs typeface="Verdana" panose="020B0604030504040204" pitchFamily="34" charset="0"/>
              </a:rPr>
              <a:t>Programme</a:t>
            </a:r>
            <a:r>
              <a:rPr lang="en-US" sz="1400">
                <a:latin typeface="Aptos" panose="020B0004020202020204" pitchFamily="34" charset="0"/>
                <a:ea typeface="Verdana" panose="020B0604030504040204" pitchFamily="34" charset="0"/>
                <a:cs typeface="Verdana" panose="020B0604030504040204" pitchFamily="34" charset="0"/>
              </a:rPr>
              <a:t> to provide a coordinated answer to their needs along the entire nutrient lifecycle.</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A workshop with UNEP and some representatives of the Work </a:t>
            </a:r>
            <a:r>
              <a:rPr lang="en-US" sz="1400" err="1">
                <a:latin typeface="Aptos" panose="020B0004020202020204" pitchFamily="34" charset="0"/>
                <a:ea typeface="Verdana" panose="020B0604030504040204" pitchFamily="34" charset="0"/>
                <a:cs typeface="Verdana" panose="020B0604030504040204" pitchFamily="34" charset="0"/>
              </a:rPr>
              <a:t>Programme</a:t>
            </a:r>
            <a:r>
              <a:rPr lang="en-US" sz="1400">
                <a:latin typeface="Aptos" panose="020B0004020202020204" pitchFamily="34" charset="0"/>
                <a:ea typeface="Verdana" panose="020B0604030504040204" pitchFamily="34" charset="0"/>
                <a:cs typeface="Verdana" panose="020B0604030504040204" pitchFamily="34" charset="0"/>
              </a:rPr>
              <a:t> was held in Paris in Jan 2025 to explore some possible first steps for collaboration</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A community event was proposed at the GEO Global Forum</a:t>
            </a:r>
          </a:p>
        </p:txBody>
      </p:sp>
      <p:sp>
        <p:nvSpPr>
          <p:cNvPr id="2" name="Espace réservé du texte 1">
            <a:extLst>
              <a:ext uri="{FF2B5EF4-FFF2-40B4-BE49-F238E27FC236}">
                <a16:creationId xmlns:a16="http://schemas.microsoft.com/office/drawing/2014/main" id="{84FB5C51-C419-B347-BEBB-DB7E99F49AE9}"/>
              </a:ext>
            </a:extLst>
          </p:cNvPr>
          <p:cNvSpPr>
            <a:spLocks noGrp="1"/>
          </p:cNvSpPr>
          <p:nvPr>
            <p:ph type="body" sz="quarter" idx="4294967295"/>
          </p:nvPr>
        </p:nvSpPr>
        <p:spPr>
          <a:xfrm>
            <a:off x="888681" y="172709"/>
            <a:ext cx="6267003" cy="857038"/>
          </a:xfrm>
          <a:prstGeom prst="rect">
            <a:avLst/>
          </a:prstGeom>
        </p:spPr>
        <p:txBody>
          <a:bodyPr/>
          <a:lstStyle/>
          <a:p>
            <a:pPr marL="0" indent="0">
              <a:buNone/>
            </a:pPr>
            <a:r>
              <a:rPr lang="en-US" sz="2000" b="1">
                <a:solidFill>
                  <a:srgbClr val="0061AA"/>
                </a:solidFill>
                <a:latin typeface="Aptos" panose="020B0004020202020204" pitchFamily="34" charset="0"/>
              </a:rPr>
              <a:t>Scope of WG is being changed to reflect advances in past actions and work done by Natalie Lerma (Knauss Fellow 2024)</a:t>
            </a:r>
          </a:p>
        </p:txBody>
      </p:sp>
      <p:sp>
        <p:nvSpPr>
          <p:cNvPr id="12" name="Triangle 11">
            <a:extLst>
              <a:ext uri="{FF2B5EF4-FFF2-40B4-BE49-F238E27FC236}">
                <a16:creationId xmlns:a16="http://schemas.microsoft.com/office/drawing/2014/main" id="{74DFB668-2815-F645-8BF1-93C4D98D6651}"/>
              </a:ext>
            </a:extLst>
          </p:cNvPr>
          <p:cNvSpPr/>
          <p:nvPr/>
        </p:nvSpPr>
        <p:spPr>
          <a:xfrm rot="5400000">
            <a:off x="-191680" y="191680"/>
            <a:ext cx="1029748" cy="646385"/>
          </a:xfrm>
          <a:prstGeom prst="triangle">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22">
            <a:extLst>
              <a:ext uri="{FF2B5EF4-FFF2-40B4-BE49-F238E27FC236}">
                <a16:creationId xmlns:a16="http://schemas.microsoft.com/office/drawing/2014/main" id="{61F06360-1674-E640-A644-B103638D4367}"/>
              </a:ext>
            </a:extLst>
          </p:cNvPr>
          <p:cNvSpPr/>
          <p:nvPr/>
        </p:nvSpPr>
        <p:spPr>
          <a:xfrm>
            <a:off x="-41031" y="5590167"/>
            <a:ext cx="12233031" cy="1267833"/>
          </a:xfrm>
          <a:custGeom>
            <a:avLst/>
            <a:gdLst>
              <a:gd name="connsiteX0" fmla="*/ 17584 w 12274061"/>
              <a:gd name="connsiteY0" fmla="*/ 339969 h 1623646"/>
              <a:gd name="connsiteX1" fmla="*/ 1494692 w 12274061"/>
              <a:gd name="connsiteY1" fmla="*/ 58615 h 1623646"/>
              <a:gd name="connsiteX2" fmla="*/ 3065584 w 12274061"/>
              <a:gd name="connsiteY2" fmla="*/ 339969 h 1623646"/>
              <a:gd name="connsiteX3" fmla="*/ 4589584 w 12274061"/>
              <a:gd name="connsiteY3" fmla="*/ 58615 h 1623646"/>
              <a:gd name="connsiteX4" fmla="*/ 6142892 w 12274061"/>
              <a:gd name="connsiteY4" fmla="*/ 345831 h 1623646"/>
              <a:gd name="connsiteX5" fmla="*/ 7678615 w 12274061"/>
              <a:gd name="connsiteY5" fmla="*/ 64477 h 1623646"/>
              <a:gd name="connsiteX6" fmla="*/ 9179169 w 12274061"/>
              <a:gd name="connsiteY6" fmla="*/ 339969 h 1623646"/>
              <a:gd name="connsiteX7" fmla="*/ 10486292 w 12274061"/>
              <a:gd name="connsiteY7" fmla="*/ 0 h 1623646"/>
              <a:gd name="connsiteX8" fmla="*/ 12274061 w 12274061"/>
              <a:gd name="connsiteY8" fmla="*/ 334108 h 1623646"/>
              <a:gd name="connsiteX9" fmla="*/ 12274061 w 12274061"/>
              <a:gd name="connsiteY9" fmla="*/ 1623646 h 1623646"/>
              <a:gd name="connsiteX10" fmla="*/ 0 w 12274061"/>
              <a:gd name="connsiteY10" fmla="*/ 1623646 h 1623646"/>
              <a:gd name="connsiteX11" fmla="*/ 17584 w 12274061"/>
              <a:gd name="connsiteY11" fmla="*/ 339969 h 162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74061" h="1623646">
                <a:moveTo>
                  <a:pt x="17584" y="339969"/>
                </a:moveTo>
                <a:lnTo>
                  <a:pt x="1494692" y="58615"/>
                </a:lnTo>
                <a:lnTo>
                  <a:pt x="3065584" y="339969"/>
                </a:lnTo>
                <a:lnTo>
                  <a:pt x="4589584" y="58615"/>
                </a:lnTo>
                <a:lnTo>
                  <a:pt x="6142892" y="345831"/>
                </a:lnTo>
                <a:lnTo>
                  <a:pt x="7678615" y="64477"/>
                </a:lnTo>
                <a:lnTo>
                  <a:pt x="9179169" y="339969"/>
                </a:lnTo>
                <a:lnTo>
                  <a:pt x="10486292" y="0"/>
                </a:lnTo>
                <a:lnTo>
                  <a:pt x="12274061" y="334108"/>
                </a:lnTo>
                <a:lnTo>
                  <a:pt x="12274061" y="1623646"/>
                </a:lnTo>
                <a:lnTo>
                  <a:pt x="0" y="1623646"/>
                </a:lnTo>
                <a:lnTo>
                  <a:pt x="17584" y="339969"/>
                </a:lnTo>
                <a:close/>
              </a:path>
            </a:pathLst>
          </a:custGeom>
          <a:solidFill>
            <a:srgbClr val="A7C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6EAAB4"/>
              </a:solidFill>
            </a:endParaRPr>
          </a:p>
        </p:txBody>
      </p:sp>
      <p:grpSp>
        <p:nvGrpSpPr>
          <p:cNvPr id="27" name="Groupe 26">
            <a:extLst>
              <a:ext uri="{FF2B5EF4-FFF2-40B4-BE49-F238E27FC236}">
                <a16:creationId xmlns:a16="http://schemas.microsoft.com/office/drawing/2014/main" id="{BF620B02-271A-CC45-B1F4-E83F1F4A7EDF}"/>
              </a:ext>
            </a:extLst>
          </p:cNvPr>
          <p:cNvGrpSpPr/>
          <p:nvPr/>
        </p:nvGrpSpPr>
        <p:grpSpPr>
          <a:xfrm>
            <a:off x="10672304" y="5012477"/>
            <a:ext cx="1267833" cy="1267833"/>
            <a:chOff x="10135645" y="4833257"/>
            <a:chExt cx="1452147" cy="1452147"/>
          </a:xfrm>
        </p:grpSpPr>
        <p:sp>
          <p:nvSpPr>
            <p:cNvPr id="19" name="Ellipse 18">
              <a:extLst>
                <a:ext uri="{FF2B5EF4-FFF2-40B4-BE49-F238E27FC236}">
                  <a16:creationId xmlns:a16="http://schemas.microsoft.com/office/drawing/2014/main" id="{C6BC4A42-D285-BD49-8ED9-7839CB0210BD}"/>
                </a:ext>
              </a:extLst>
            </p:cNvPr>
            <p:cNvSpPr/>
            <p:nvPr/>
          </p:nvSpPr>
          <p:spPr>
            <a:xfrm>
              <a:off x="10135645" y="4833257"/>
              <a:ext cx="1452147" cy="1452147"/>
            </a:xfrm>
            <a:prstGeom prst="ellipse">
              <a:avLst/>
            </a:prstGeom>
            <a:noFill/>
            <a:ln w="15875">
              <a:solidFill>
                <a:srgbClr val="0061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59A7D27E-A31B-2040-9386-77DF3B5EA44D}"/>
                </a:ext>
              </a:extLst>
            </p:cNvPr>
            <p:cNvPicPr>
              <a:picLocks noChangeAspect="1"/>
            </p:cNvPicPr>
            <p:nvPr/>
          </p:nvPicPr>
          <p:blipFill>
            <a:blip r:embed="rId4"/>
            <a:srcRect/>
            <a:stretch/>
          </p:blipFill>
          <p:spPr>
            <a:xfrm>
              <a:off x="10235135" y="4932747"/>
              <a:ext cx="1253166" cy="1253166"/>
            </a:xfrm>
            <a:prstGeom prst="rect">
              <a:avLst/>
            </a:prstGeom>
          </p:spPr>
        </p:pic>
      </p:grpSp>
      <p:pic>
        <p:nvPicPr>
          <p:cNvPr id="16" name="Image 15">
            <a:extLst>
              <a:ext uri="{FF2B5EF4-FFF2-40B4-BE49-F238E27FC236}">
                <a16:creationId xmlns:a16="http://schemas.microsoft.com/office/drawing/2014/main" id="{F2D35CE9-0851-1F4B-8C61-E0635A5FEEAC}"/>
              </a:ext>
            </a:extLst>
          </p:cNvPr>
          <p:cNvPicPr>
            <a:picLocks noChangeAspect="1"/>
          </p:cNvPicPr>
          <p:nvPr/>
        </p:nvPicPr>
        <p:blipFill>
          <a:blip r:embed="rId5"/>
          <a:stretch>
            <a:fillRect/>
          </a:stretch>
        </p:blipFill>
        <p:spPr>
          <a:xfrm>
            <a:off x="13498466" y="4157481"/>
            <a:ext cx="1072685" cy="722897"/>
          </a:xfrm>
          <a:prstGeom prst="rect">
            <a:avLst/>
          </a:prstGeom>
        </p:spPr>
      </p:pic>
      <p:sp>
        <p:nvSpPr>
          <p:cNvPr id="5" name="ZoneTexte 4">
            <a:extLst>
              <a:ext uri="{FF2B5EF4-FFF2-40B4-BE49-F238E27FC236}">
                <a16:creationId xmlns:a16="http://schemas.microsoft.com/office/drawing/2014/main" id="{4555DDEE-89CB-3645-B106-2FE34682ABCB}"/>
              </a:ext>
            </a:extLst>
          </p:cNvPr>
          <p:cNvSpPr txBox="1"/>
          <p:nvPr/>
        </p:nvSpPr>
        <p:spPr>
          <a:xfrm>
            <a:off x="2035551" y="6078530"/>
            <a:ext cx="6372731" cy="584775"/>
          </a:xfrm>
          <a:prstGeom prst="rect">
            <a:avLst/>
          </a:prstGeom>
          <a:noFill/>
        </p:spPr>
        <p:txBody>
          <a:bodyPr wrap="square" rtlCol="0">
            <a:spAutoFit/>
          </a:bodyPr>
          <a:lstStyle/>
          <a:p>
            <a:r>
              <a:rPr lang="fr-FR" sz="3200" b="1" dirty="0">
                <a:solidFill>
                  <a:srgbClr val="0061AA"/>
                </a:solidFill>
                <a:latin typeface="Aptos" panose="020B0004020202020204" pitchFamily="34" charset="0"/>
                <a:ea typeface="Verdana" panose="020B0604030504040204" pitchFamily="34" charset="0"/>
                <a:cs typeface="Verdana" panose="020B0604030504040204" pitchFamily="34" charset="0"/>
              </a:rPr>
              <a:t>Eutrophication </a:t>
            </a:r>
            <a:r>
              <a:rPr lang="fr-FR" sz="3200" b="1" dirty="0" err="1">
                <a:solidFill>
                  <a:srgbClr val="FFFFFF"/>
                </a:solidFill>
                <a:latin typeface="Aptos" panose="020B0004020202020204" pitchFamily="34" charset="0"/>
                <a:ea typeface="Verdana" panose="020B0604030504040204" pitchFamily="34" charset="0"/>
                <a:cs typeface="Verdana" panose="020B0604030504040204" pitchFamily="34" charset="0"/>
              </a:rPr>
              <a:t>Working</a:t>
            </a:r>
            <a:r>
              <a:rPr lang="fr-FR" sz="3200" b="1" dirty="0">
                <a:solidFill>
                  <a:srgbClr val="FFFFFF"/>
                </a:solidFill>
                <a:latin typeface="Aptos" panose="020B0004020202020204" pitchFamily="34" charset="0"/>
                <a:ea typeface="Verdana" panose="020B0604030504040204" pitchFamily="34" charset="0"/>
                <a:cs typeface="Verdana" panose="020B0604030504040204" pitchFamily="34" charset="0"/>
              </a:rPr>
              <a:t> Group</a:t>
            </a:r>
          </a:p>
        </p:txBody>
      </p:sp>
      <p:pic>
        <p:nvPicPr>
          <p:cNvPr id="4" name="Image 3">
            <a:extLst>
              <a:ext uri="{FF2B5EF4-FFF2-40B4-BE49-F238E27FC236}">
                <a16:creationId xmlns:a16="http://schemas.microsoft.com/office/drawing/2014/main" id="{4C469434-A8C7-E3BE-6C7A-48A8521997F2}"/>
              </a:ext>
            </a:extLst>
          </p:cNvPr>
          <p:cNvPicPr>
            <a:picLocks noChangeAspect="1"/>
          </p:cNvPicPr>
          <p:nvPr/>
        </p:nvPicPr>
        <p:blipFill>
          <a:blip r:embed="rId6"/>
          <a:stretch>
            <a:fillRect/>
          </a:stretch>
        </p:blipFill>
        <p:spPr>
          <a:xfrm>
            <a:off x="487419" y="5844077"/>
            <a:ext cx="1292012" cy="870704"/>
          </a:xfrm>
          <a:prstGeom prst="rect">
            <a:avLst/>
          </a:prstGeom>
        </p:spPr>
      </p:pic>
    </p:spTree>
    <p:extLst>
      <p:ext uri="{BB962C8B-B14F-4D97-AF65-F5344CB8AC3E}">
        <p14:creationId xmlns:p14="http://schemas.microsoft.com/office/powerpoint/2010/main" val="2271891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85185B3-0D4C-A34C-9D28-45AACDF5B592}"/>
              </a:ext>
            </a:extLst>
          </p:cNvPr>
          <p:cNvPicPr>
            <a:picLocks noChangeAspect="1"/>
          </p:cNvPicPr>
          <p:nvPr/>
        </p:nvPicPr>
        <p:blipFill rotWithShape="1">
          <a:blip r:embed="rId3"/>
          <a:srcRect l="22184" t="1" r="28209" b="-186"/>
          <a:stretch/>
        </p:blipFill>
        <p:spPr>
          <a:xfrm>
            <a:off x="7525512" y="0"/>
            <a:ext cx="4666488" cy="6280310"/>
          </a:xfrm>
          <a:prstGeom prst="rect">
            <a:avLst/>
          </a:prstGeom>
        </p:spPr>
      </p:pic>
      <p:sp>
        <p:nvSpPr>
          <p:cNvPr id="8" name="Rectangle 7">
            <a:extLst>
              <a:ext uri="{FF2B5EF4-FFF2-40B4-BE49-F238E27FC236}">
                <a16:creationId xmlns:a16="http://schemas.microsoft.com/office/drawing/2014/main" id="{72305E02-800D-AC46-93DA-A23500D5D059}"/>
              </a:ext>
            </a:extLst>
          </p:cNvPr>
          <p:cNvSpPr/>
          <p:nvPr/>
        </p:nvSpPr>
        <p:spPr>
          <a:xfrm>
            <a:off x="0" y="8887284"/>
            <a:ext cx="12192000" cy="1077219"/>
          </a:xfrm>
          <a:prstGeom prst="rect">
            <a:avLst/>
          </a:prstGeom>
          <a:solidFill>
            <a:srgbClr val="34B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8F1AC948-7D14-DA4B-A10F-CBC587554137}"/>
              </a:ext>
            </a:extLst>
          </p:cNvPr>
          <p:cNvSpPr txBox="1"/>
          <p:nvPr/>
        </p:nvSpPr>
        <p:spPr>
          <a:xfrm>
            <a:off x="371743" y="1148788"/>
            <a:ext cx="6266063" cy="446276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Very successful call launched in July for interest to be on SC and in TT</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Sec duties transferred to Daphne </a:t>
            </a:r>
            <a:r>
              <a:rPr lang="en-US" sz="1400" err="1">
                <a:latin typeface="Aptos" panose="020B0004020202020204" pitchFamily="34" charset="0"/>
                <a:ea typeface="Verdana" panose="020B0604030504040204" pitchFamily="34" charset="0"/>
                <a:cs typeface="Verdana" panose="020B0604030504040204" pitchFamily="34" charset="0"/>
              </a:rPr>
              <a:t>Lecellier</a:t>
            </a:r>
            <a:r>
              <a:rPr lang="en-US" sz="1400">
                <a:latin typeface="Aptos" panose="020B0004020202020204" pitchFamily="34" charset="0"/>
                <a:ea typeface="Verdana" panose="020B0604030504040204" pitchFamily="34" charset="0"/>
                <a:cs typeface="Verdana" panose="020B0604030504040204" pitchFamily="34" charset="0"/>
              </a:rPr>
              <a:t> (EU Office)</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IMDOS Steering Committee has been launched in Jan 2025 with about 35 members</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11 task teams with 2 co-chairs have been identified. Adding members now</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GEO Blue Planet to (only) support the 3 “stakeholder engagement” Task Teams</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Data to Policy</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Link with the treaty</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Coordination of Regional actions</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GOOS as endorsed IMDOS as a project and will be providing support (subcontract)</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Next steps include</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Setting up the WG (composed of the 3 TT)</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Update Terms of Reference</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Support IMDOS comms + search of funding</a:t>
            </a:r>
          </a:p>
        </p:txBody>
      </p:sp>
      <p:sp>
        <p:nvSpPr>
          <p:cNvPr id="2" name="Espace réservé du texte 1">
            <a:extLst>
              <a:ext uri="{FF2B5EF4-FFF2-40B4-BE49-F238E27FC236}">
                <a16:creationId xmlns:a16="http://schemas.microsoft.com/office/drawing/2014/main" id="{84FB5C51-C419-B347-BEBB-DB7E99F49AE9}"/>
              </a:ext>
            </a:extLst>
          </p:cNvPr>
          <p:cNvSpPr>
            <a:spLocks noGrp="1"/>
          </p:cNvSpPr>
          <p:nvPr>
            <p:ph type="body" sz="quarter" idx="4294967295"/>
          </p:nvPr>
        </p:nvSpPr>
        <p:spPr>
          <a:xfrm>
            <a:off x="783971" y="357470"/>
            <a:ext cx="3884669" cy="857038"/>
          </a:xfrm>
          <a:prstGeom prst="rect">
            <a:avLst/>
          </a:prstGeom>
        </p:spPr>
        <p:txBody>
          <a:bodyPr/>
          <a:lstStyle/>
          <a:p>
            <a:pPr marL="0" indent="0">
              <a:buNone/>
            </a:pPr>
            <a:r>
              <a:rPr lang="en-US" sz="2000" b="1">
                <a:solidFill>
                  <a:srgbClr val="0061AA"/>
                </a:solidFill>
                <a:latin typeface="Aptos" panose="020B0004020202020204" pitchFamily="34" charset="0"/>
              </a:rPr>
              <a:t>IMDOS is being set in motion and the WG will resume</a:t>
            </a:r>
          </a:p>
        </p:txBody>
      </p:sp>
      <p:pic>
        <p:nvPicPr>
          <p:cNvPr id="28" name="Image 27">
            <a:extLst>
              <a:ext uri="{FF2B5EF4-FFF2-40B4-BE49-F238E27FC236}">
                <a16:creationId xmlns:a16="http://schemas.microsoft.com/office/drawing/2014/main" id="{474DFC5B-016E-C944-A90F-94F89F619F16}"/>
              </a:ext>
            </a:extLst>
          </p:cNvPr>
          <p:cNvPicPr>
            <a:picLocks noChangeAspect="1"/>
          </p:cNvPicPr>
          <p:nvPr/>
        </p:nvPicPr>
        <p:blipFill>
          <a:blip r:embed="rId4"/>
          <a:stretch>
            <a:fillRect/>
          </a:stretch>
        </p:blipFill>
        <p:spPr>
          <a:xfrm>
            <a:off x="12597020" y="2944816"/>
            <a:ext cx="1292012" cy="870704"/>
          </a:xfrm>
          <a:prstGeom prst="rect">
            <a:avLst/>
          </a:prstGeom>
        </p:spPr>
      </p:pic>
      <p:sp>
        <p:nvSpPr>
          <p:cNvPr id="12" name="Triangle 11">
            <a:extLst>
              <a:ext uri="{FF2B5EF4-FFF2-40B4-BE49-F238E27FC236}">
                <a16:creationId xmlns:a16="http://schemas.microsoft.com/office/drawing/2014/main" id="{74DFB668-2815-F645-8BF1-93C4D98D6651}"/>
              </a:ext>
            </a:extLst>
          </p:cNvPr>
          <p:cNvSpPr/>
          <p:nvPr/>
        </p:nvSpPr>
        <p:spPr>
          <a:xfrm rot="5400000">
            <a:off x="-191680" y="191680"/>
            <a:ext cx="1029748" cy="646385"/>
          </a:xfrm>
          <a:prstGeom prst="triangle">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22">
            <a:extLst>
              <a:ext uri="{FF2B5EF4-FFF2-40B4-BE49-F238E27FC236}">
                <a16:creationId xmlns:a16="http://schemas.microsoft.com/office/drawing/2014/main" id="{61F06360-1674-E640-A644-B103638D4367}"/>
              </a:ext>
            </a:extLst>
          </p:cNvPr>
          <p:cNvSpPr/>
          <p:nvPr/>
        </p:nvSpPr>
        <p:spPr>
          <a:xfrm>
            <a:off x="-41031" y="5590167"/>
            <a:ext cx="12233031" cy="1267833"/>
          </a:xfrm>
          <a:custGeom>
            <a:avLst/>
            <a:gdLst>
              <a:gd name="connsiteX0" fmla="*/ 17584 w 12274061"/>
              <a:gd name="connsiteY0" fmla="*/ 339969 h 1623646"/>
              <a:gd name="connsiteX1" fmla="*/ 1494692 w 12274061"/>
              <a:gd name="connsiteY1" fmla="*/ 58615 h 1623646"/>
              <a:gd name="connsiteX2" fmla="*/ 3065584 w 12274061"/>
              <a:gd name="connsiteY2" fmla="*/ 339969 h 1623646"/>
              <a:gd name="connsiteX3" fmla="*/ 4589584 w 12274061"/>
              <a:gd name="connsiteY3" fmla="*/ 58615 h 1623646"/>
              <a:gd name="connsiteX4" fmla="*/ 6142892 w 12274061"/>
              <a:gd name="connsiteY4" fmla="*/ 345831 h 1623646"/>
              <a:gd name="connsiteX5" fmla="*/ 7678615 w 12274061"/>
              <a:gd name="connsiteY5" fmla="*/ 64477 h 1623646"/>
              <a:gd name="connsiteX6" fmla="*/ 9179169 w 12274061"/>
              <a:gd name="connsiteY6" fmla="*/ 339969 h 1623646"/>
              <a:gd name="connsiteX7" fmla="*/ 10486292 w 12274061"/>
              <a:gd name="connsiteY7" fmla="*/ 0 h 1623646"/>
              <a:gd name="connsiteX8" fmla="*/ 12274061 w 12274061"/>
              <a:gd name="connsiteY8" fmla="*/ 334108 h 1623646"/>
              <a:gd name="connsiteX9" fmla="*/ 12274061 w 12274061"/>
              <a:gd name="connsiteY9" fmla="*/ 1623646 h 1623646"/>
              <a:gd name="connsiteX10" fmla="*/ 0 w 12274061"/>
              <a:gd name="connsiteY10" fmla="*/ 1623646 h 1623646"/>
              <a:gd name="connsiteX11" fmla="*/ 17584 w 12274061"/>
              <a:gd name="connsiteY11" fmla="*/ 339969 h 162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74061" h="1623646">
                <a:moveTo>
                  <a:pt x="17584" y="339969"/>
                </a:moveTo>
                <a:lnTo>
                  <a:pt x="1494692" y="58615"/>
                </a:lnTo>
                <a:lnTo>
                  <a:pt x="3065584" y="339969"/>
                </a:lnTo>
                <a:lnTo>
                  <a:pt x="4589584" y="58615"/>
                </a:lnTo>
                <a:lnTo>
                  <a:pt x="6142892" y="345831"/>
                </a:lnTo>
                <a:lnTo>
                  <a:pt x="7678615" y="64477"/>
                </a:lnTo>
                <a:lnTo>
                  <a:pt x="9179169" y="339969"/>
                </a:lnTo>
                <a:lnTo>
                  <a:pt x="10486292" y="0"/>
                </a:lnTo>
                <a:lnTo>
                  <a:pt x="12274061" y="334108"/>
                </a:lnTo>
                <a:lnTo>
                  <a:pt x="12274061" y="1623646"/>
                </a:lnTo>
                <a:lnTo>
                  <a:pt x="0" y="1623646"/>
                </a:lnTo>
                <a:lnTo>
                  <a:pt x="17584" y="339969"/>
                </a:lnTo>
                <a:close/>
              </a:path>
            </a:pathLst>
          </a:custGeom>
          <a:solidFill>
            <a:srgbClr val="6EA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6EAAB4"/>
              </a:solidFill>
            </a:endParaRPr>
          </a:p>
        </p:txBody>
      </p:sp>
      <p:grpSp>
        <p:nvGrpSpPr>
          <p:cNvPr id="27" name="Groupe 26">
            <a:extLst>
              <a:ext uri="{FF2B5EF4-FFF2-40B4-BE49-F238E27FC236}">
                <a16:creationId xmlns:a16="http://schemas.microsoft.com/office/drawing/2014/main" id="{BF620B02-271A-CC45-B1F4-E83F1F4A7EDF}"/>
              </a:ext>
            </a:extLst>
          </p:cNvPr>
          <p:cNvGrpSpPr/>
          <p:nvPr/>
        </p:nvGrpSpPr>
        <p:grpSpPr>
          <a:xfrm>
            <a:off x="10672304" y="5012477"/>
            <a:ext cx="1267833" cy="1267833"/>
            <a:chOff x="10135645" y="4833257"/>
            <a:chExt cx="1452147" cy="1452147"/>
          </a:xfrm>
        </p:grpSpPr>
        <p:sp>
          <p:nvSpPr>
            <p:cNvPr id="19" name="Ellipse 18">
              <a:extLst>
                <a:ext uri="{FF2B5EF4-FFF2-40B4-BE49-F238E27FC236}">
                  <a16:creationId xmlns:a16="http://schemas.microsoft.com/office/drawing/2014/main" id="{C6BC4A42-D285-BD49-8ED9-7839CB0210BD}"/>
                </a:ext>
              </a:extLst>
            </p:cNvPr>
            <p:cNvSpPr/>
            <p:nvPr/>
          </p:nvSpPr>
          <p:spPr>
            <a:xfrm>
              <a:off x="10135645" y="4833257"/>
              <a:ext cx="1452147" cy="1452147"/>
            </a:xfrm>
            <a:prstGeom prst="ellipse">
              <a:avLst/>
            </a:prstGeom>
            <a:noFill/>
            <a:ln w="15875">
              <a:solidFill>
                <a:srgbClr val="0061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59A7D27E-A31B-2040-9386-77DF3B5EA44D}"/>
                </a:ext>
              </a:extLst>
            </p:cNvPr>
            <p:cNvPicPr>
              <a:picLocks noChangeAspect="1"/>
            </p:cNvPicPr>
            <p:nvPr/>
          </p:nvPicPr>
          <p:blipFill>
            <a:blip r:embed="rId5"/>
            <a:srcRect/>
            <a:stretch/>
          </p:blipFill>
          <p:spPr>
            <a:xfrm>
              <a:off x="10235135" y="4932747"/>
              <a:ext cx="1253166" cy="1253166"/>
            </a:xfrm>
            <a:prstGeom prst="rect">
              <a:avLst/>
            </a:prstGeom>
          </p:spPr>
        </p:pic>
      </p:grpSp>
      <p:pic>
        <p:nvPicPr>
          <p:cNvPr id="16" name="Image 15">
            <a:extLst>
              <a:ext uri="{FF2B5EF4-FFF2-40B4-BE49-F238E27FC236}">
                <a16:creationId xmlns:a16="http://schemas.microsoft.com/office/drawing/2014/main" id="{F2D35CE9-0851-1F4B-8C61-E0635A5FEEAC}"/>
              </a:ext>
            </a:extLst>
          </p:cNvPr>
          <p:cNvPicPr>
            <a:picLocks noChangeAspect="1"/>
          </p:cNvPicPr>
          <p:nvPr/>
        </p:nvPicPr>
        <p:blipFill>
          <a:blip r:embed="rId6"/>
          <a:stretch>
            <a:fillRect/>
          </a:stretch>
        </p:blipFill>
        <p:spPr>
          <a:xfrm>
            <a:off x="321761" y="5949227"/>
            <a:ext cx="990337" cy="665305"/>
          </a:xfrm>
          <a:prstGeom prst="rect">
            <a:avLst/>
          </a:prstGeom>
        </p:spPr>
      </p:pic>
      <p:pic>
        <p:nvPicPr>
          <p:cNvPr id="14" name="Picture 17" descr="A logo of a person in a bowl&#10;&#10;Description automatically generated">
            <a:extLst>
              <a:ext uri="{FF2B5EF4-FFF2-40B4-BE49-F238E27FC236}">
                <a16:creationId xmlns:a16="http://schemas.microsoft.com/office/drawing/2014/main" id="{7B19EB36-F691-FC4B-B8B9-2DEF8C6AA049}"/>
              </a:ext>
            </a:extLst>
          </p:cNvPr>
          <p:cNvPicPr>
            <a:picLocks noChangeAspect="1"/>
          </p:cNvPicPr>
          <p:nvPr/>
        </p:nvPicPr>
        <p:blipFill>
          <a:blip r:embed="rId7"/>
          <a:stretch>
            <a:fillRect/>
          </a:stretch>
        </p:blipFill>
        <p:spPr>
          <a:xfrm>
            <a:off x="5253227" y="29542"/>
            <a:ext cx="2037812" cy="1256480"/>
          </a:xfrm>
          <a:prstGeom prst="rect">
            <a:avLst/>
          </a:prstGeom>
        </p:spPr>
      </p:pic>
      <p:sp>
        <p:nvSpPr>
          <p:cNvPr id="5" name="ZoneTexte 4">
            <a:extLst>
              <a:ext uri="{FF2B5EF4-FFF2-40B4-BE49-F238E27FC236}">
                <a16:creationId xmlns:a16="http://schemas.microsoft.com/office/drawing/2014/main" id="{4555DDEE-89CB-3645-B106-2FE34682ABCB}"/>
              </a:ext>
            </a:extLst>
          </p:cNvPr>
          <p:cNvSpPr txBox="1"/>
          <p:nvPr/>
        </p:nvSpPr>
        <p:spPr>
          <a:xfrm>
            <a:off x="1389096" y="6102554"/>
            <a:ext cx="6372731" cy="584775"/>
          </a:xfrm>
          <a:prstGeom prst="rect">
            <a:avLst/>
          </a:prstGeom>
          <a:noFill/>
        </p:spPr>
        <p:txBody>
          <a:bodyPr wrap="square" rtlCol="0">
            <a:spAutoFit/>
          </a:bodyPr>
          <a:lstStyle/>
          <a:p>
            <a:r>
              <a:rPr lang="fr-FR" sz="3200" b="1" dirty="0">
                <a:solidFill>
                  <a:srgbClr val="0061AA"/>
                </a:solidFill>
                <a:latin typeface="Aptos" panose="020B0004020202020204" pitchFamily="34" charset="0"/>
                <a:ea typeface="Verdana" panose="020B0604030504040204" pitchFamily="34" charset="0"/>
                <a:cs typeface="Verdana" panose="020B0604030504040204" pitchFamily="34" charset="0"/>
              </a:rPr>
              <a:t>Marine </a:t>
            </a:r>
            <a:r>
              <a:rPr lang="fr-FR" sz="3200" b="1" dirty="0" err="1">
                <a:solidFill>
                  <a:srgbClr val="0061AA"/>
                </a:solidFill>
                <a:latin typeface="Aptos" panose="020B0004020202020204" pitchFamily="34" charset="0"/>
                <a:ea typeface="Verdana" panose="020B0604030504040204" pitchFamily="34" charset="0"/>
                <a:cs typeface="Verdana" panose="020B0604030504040204" pitchFamily="34" charset="0"/>
              </a:rPr>
              <a:t>Litter</a:t>
            </a:r>
            <a:r>
              <a:rPr lang="fr-FR" sz="3200" b="1" dirty="0">
                <a:solidFill>
                  <a:srgbClr val="0061AA"/>
                </a:solidFill>
                <a:latin typeface="Aptos" panose="020B0004020202020204" pitchFamily="34" charset="0"/>
                <a:ea typeface="Verdana" panose="020B0604030504040204" pitchFamily="34" charset="0"/>
                <a:cs typeface="Verdana" panose="020B0604030504040204" pitchFamily="34" charset="0"/>
              </a:rPr>
              <a:t> </a:t>
            </a:r>
            <a:r>
              <a:rPr lang="fr-FR" sz="3200" b="1" dirty="0" err="1">
                <a:solidFill>
                  <a:srgbClr val="FFFFFF"/>
                </a:solidFill>
                <a:latin typeface="Aptos" panose="020B0004020202020204" pitchFamily="34" charset="0"/>
                <a:ea typeface="Verdana" panose="020B0604030504040204" pitchFamily="34" charset="0"/>
                <a:cs typeface="Verdana" panose="020B0604030504040204" pitchFamily="34" charset="0"/>
              </a:rPr>
              <a:t>Working</a:t>
            </a:r>
            <a:r>
              <a:rPr lang="fr-FR" sz="3200" b="1" dirty="0">
                <a:solidFill>
                  <a:srgbClr val="FFFFFF"/>
                </a:solidFill>
                <a:latin typeface="Aptos" panose="020B0004020202020204" pitchFamily="34" charset="0"/>
                <a:ea typeface="Verdana" panose="020B0604030504040204" pitchFamily="34" charset="0"/>
                <a:cs typeface="Verdana" panose="020B0604030504040204" pitchFamily="34" charset="0"/>
              </a:rPr>
              <a:t> Group</a:t>
            </a:r>
          </a:p>
        </p:txBody>
      </p:sp>
    </p:spTree>
    <p:extLst>
      <p:ext uri="{BB962C8B-B14F-4D97-AF65-F5344CB8AC3E}">
        <p14:creationId xmlns:p14="http://schemas.microsoft.com/office/powerpoint/2010/main" val="108367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85185B3-0D4C-A34C-9D28-45AACDF5B592}"/>
              </a:ext>
            </a:extLst>
          </p:cNvPr>
          <p:cNvPicPr>
            <a:picLocks noChangeAspect="1"/>
          </p:cNvPicPr>
          <p:nvPr/>
        </p:nvPicPr>
        <p:blipFill rotWithShape="1">
          <a:blip r:embed="rId3"/>
          <a:srcRect l="30702" t="766" r="19471" b="-1392"/>
          <a:stretch/>
        </p:blipFill>
        <p:spPr>
          <a:xfrm>
            <a:off x="7525512" y="0"/>
            <a:ext cx="4666488" cy="6280310"/>
          </a:xfrm>
          <a:prstGeom prst="rect">
            <a:avLst/>
          </a:prstGeom>
        </p:spPr>
      </p:pic>
      <p:sp>
        <p:nvSpPr>
          <p:cNvPr id="8" name="Rectangle 7">
            <a:extLst>
              <a:ext uri="{FF2B5EF4-FFF2-40B4-BE49-F238E27FC236}">
                <a16:creationId xmlns:a16="http://schemas.microsoft.com/office/drawing/2014/main" id="{72305E02-800D-AC46-93DA-A23500D5D059}"/>
              </a:ext>
            </a:extLst>
          </p:cNvPr>
          <p:cNvSpPr/>
          <p:nvPr/>
        </p:nvSpPr>
        <p:spPr>
          <a:xfrm>
            <a:off x="0" y="8887284"/>
            <a:ext cx="12192000" cy="1077219"/>
          </a:xfrm>
          <a:prstGeom prst="rect">
            <a:avLst/>
          </a:prstGeom>
          <a:solidFill>
            <a:srgbClr val="34B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8F1AC948-7D14-DA4B-A10F-CBC587554137}"/>
              </a:ext>
            </a:extLst>
          </p:cNvPr>
          <p:cNvSpPr txBox="1"/>
          <p:nvPr/>
        </p:nvSpPr>
        <p:spPr>
          <a:xfrm>
            <a:off x="646387" y="1147655"/>
            <a:ext cx="6266063" cy="276998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Created in 2022, but no Action Plan and thus </a:t>
            </a:r>
            <a:r>
              <a:rPr lang="en-US" sz="1400" err="1">
                <a:latin typeface="Aptos" panose="020B0004020202020204" pitchFamily="34" charset="0"/>
                <a:ea typeface="Verdana" panose="020B0604030504040204" pitchFamily="34" charset="0"/>
                <a:cs typeface="Verdana" panose="020B0604030504040204" pitchFamily="34" charset="0"/>
              </a:rPr>
              <a:t>unactive</a:t>
            </a:r>
            <a:r>
              <a:rPr lang="en-US" sz="1400">
                <a:latin typeface="Aptos" panose="020B0004020202020204" pitchFamily="34" charset="0"/>
                <a:ea typeface="Verdana" panose="020B0604030504040204" pitchFamily="34" charset="0"/>
                <a:cs typeface="Verdana" panose="020B0604030504040204" pitchFamily="34" charset="0"/>
              </a:rPr>
              <a:t>. No Monthly meeting.</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Outcomes from the workshop entitled “Ocean Observation and Prediction for Coastal Sustainability in Africa” held in Nairobi in March 2024 should feed this WG, although focused on the African continent.</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This group could be re-installed in 2025 if stakeholder needs + active members are identified</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OPERA (EC DG INTPA) project (2025-2027) included some outcomes of workshop, </a:t>
            </a:r>
            <a:br>
              <a:rPr lang="en-US" sz="1400">
                <a:latin typeface="Aptos" panose="020B0004020202020204" pitchFamily="34" charset="0"/>
                <a:ea typeface="Verdana" panose="020B0604030504040204" pitchFamily="34" charset="0"/>
                <a:cs typeface="Verdana" panose="020B0604030504040204" pitchFamily="34" charset="0"/>
              </a:rPr>
            </a:br>
            <a:r>
              <a:rPr lang="en-US" sz="1400">
                <a:latin typeface="Aptos" panose="020B0004020202020204" pitchFamily="34" charset="0"/>
                <a:ea typeface="Verdana" panose="020B0604030504040204" pitchFamily="34" charset="0"/>
                <a:cs typeface="Verdana" panose="020B0604030504040204" pitchFamily="34" charset="0"/>
              </a:rPr>
              <a:t>and this group could work with them with a wider scope (INTPA is focused on Africa solely)</a:t>
            </a:r>
          </a:p>
          <a:p>
            <a:pPr marL="285750" indent="-285750">
              <a:spcAft>
                <a:spcPts val="600"/>
              </a:spcAft>
              <a:buFont typeface="Arial" panose="020B0604020202020204" pitchFamily="34" charset="0"/>
              <a:buChar char="•"/>
            </a:pPr>
            <a:r>
              <a:rPr lang="en-US" sz="1400">
                <a:latin typeface="Aptos" panose="020B0004020202020204" pitchFamily="34" charset="0"/>
                <a:ea typeface="Verdana" panose="020B0604030504040204" pitchFamily="34" charset="0"/>
                <a:cs typeface="Verdana" panose="020B0604030504040204" pitchFamily="34" charset="0"/>
              </a:rPr>
              <a:t>Any comment on scope from the </a:t>
            </a:r>
            <a:r>
              <a:rPr lang="en-US" sz="1400" err="1">
                <a:latin typeface="Aptos" panose="020B0004020202020204" pitchFamily="34" charset="0"/>
                <a:ea typeface="Verdana" panose="020B0604030504040204" pitchFamily="34" charset="0"/>
                <a:cs typeface="Verdana" panose="020B0604030504040204" pitchFamily="34" charset="0"/>
              </a:rPr>
              <a:t>ExComm</a:t>
            </a:r>
            <a:r>
              <a:rPr lang="en-US" sz="1400">
                <a:latin typeface="Aptos" panose="020B0004020202020204" pitchFamily="34" charset="0"/>
                <a:ea typeface="Verdana" panose="020B0604030504040204" pitchFamily="34" charset="0"/>
                <a:cs typeface="Verdana" panose="020B0604030504040204" pitchFamily="34" charset="0"/>
              </a:rPr>
              <a:t> ?</a:t>
            </a:r>
          </a:p>
        </p:txBody>
      </p:sp>
      <p:sp>
        <p:nvSpPr>
          <p:cNvPr id="2" name="Espace réservé du texte 1">
            <a:extLst>
              <a:ext uri="{FF2B5EF4-FFF2-40B4-BE49-F238E27FC236}">
                <a16:creationId xmlns:a16="http://schemas.microsoft.com/office/drawing/2014/main" id="{84FB5C51-C419-B347-BEBB-DB7E99F49AE9}"/>
              </a:ext>
            </a:extLst>
          </p:cNvPr>
          <p:cNvSpPr>
            <a:spLocks noGrp="1"/>
          </p:cNvSpPr>
          <p:nvPr>
            <p:ph type="body" sz="quarter" idx="4294967295"/>
          </p:nvPr>
        </p:nvSpPr>
        <p:spPr>
          <a:xfrm>
            <a:off x="952448" y="470329"/>
            <a:ext cx="6267003" cy="727745"/>
          </a:xfrm>
          <a:prstGeom prst="rect">
            <a:avLst/>
          </a:prstGeom>
        </p:spPr>
        <p:txBody>
          <a:bodyPr/>
          <a:lstStyle/>
          <a:p>
            <a:pPr marL="0" indent="0">
              <a:buNone/>
            </a:pPr>
            <a:r>
              <a:rPr lang="en-US" sz="2000" b="1">
                <a:solidFill>
                  <a:srgbClr val="0061AA"/>
                </a:solidFill>
                <a:latin typeface="Aptos" panose="020B0004020202020204" pitchFamily="34" charset="0"/>
              </a:rPr>
              <a:t>WG </a:t>
            </a:r>
            <a:r>
              <a:rPr lang="en-US" sz="2000" b="1" err="1">
                <a:solidFill>
                  <a:srgbClr val="0061AA"/>
                </a:solidFill>
                <a:latin typeface="Aptos" panose="020B0004020202020204" pitchFamily="34" charset="0"/>
              </a:rPr>
              <a:t>unactive</a:t>
            </a:r>
            <a:r>
              <a:rPr lang="en-US" sz="2000" b="1">
                <a:solidFill>
                  <a:srgbClr val="0061AA"/>
                </a:solidFill>
                <a:latin typeface="Aptos" panose="020B0004020202020204" pitchFamily="34" charset="0"/>
              </a:rPr>
              <a:t> since creation. Should benefit from the March 2024 Workshop at UNEP HQ</a:t>
            </a:r>
          </a:p>
        </p:txBody>
      </p:sp>
      <p:sp>
        <p:nvSpPr>
          <p:cNvPr id="12" name="Triangle 11">
            <a:extLst>
              <a:ext uri="{FF2B5EF4-FFF2-40B4-BE49-F238E27FC236}">
                <a16:creationId xmlns:a16="http://schemas.microsoft.com/office/drawing/2014/main" id="{74DFB668-2815-F645-8BF1-93C4D98D6651}"/>
              </a:ext>
            </a:extLst>
          </p:cNvPr>
          <p:cNvSpPr/>
          <p:nvPr/>
        </p:nvSpPr>
        <p:spPr>
          <a:xfrm rot="5400000">
            <a:off x="-191680" y="191680"/>
            <a:ext cx="1029748" cy="646385"/>
          </a:xfrm>
          <a:prstGeom prst="triangle">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22">
            <a:extLst>
              <a:ext uri="{FF2B5EF4-FFF2-40B4-BE49-F238E27FC236}">
                <a16:creationId xmlns:a16="http://schemas.microsoft.com/office/drawing/2014/main" id="{61F06360-1674-E640-A644-B103638D4367}"/>
              </a:ext>
            </a:extLst>
          </p:cNvPr>
          <p:cNvSpPr/>
          <p:nvPr/>
        </p:nvSpPr>
        <p:spPr>
          <a:xfrm>
            <a:off x="-41031" y="5590167"/>
            <a:ext cx="12233031" cy="1267833"/>
          </a:xfrm>
          <a:custGeom>
            <a:avLst/>
            <a:gdLst>
              <a:gd name="connsiteX0" fmla="*/ 17584 w 12274061"/>
              <a:gd name="connsiteY0" fmla="*/ 339969 h 1623646"/>
              <a:gd name="connsiteX1" fmla="*/ 1494692 w 12274061"/>
              <a:gd name="connsiteY1" fmla="*/ 58615 h 1623646"/>
              <a:gd name="connsiteX2" fmla="*/ 3065584 w 12274061"/>
              <a:gd name="connsiteY2" fmla="*/ 339969 h 1623646"/>
              <a:gd name="connsiteX3" fmla="*/ 4589584 w 12274061"/>
              <a:gd name="connsiteY3" fmla="*/ 58615 h 1623646"/>
              <a:gd name="connsiteX4" fmla="*/ 6142892 w 12274061"/>
              <a:gd name="connsiteY4" fmla="*/ 345831 h 1623646"/>
              <a:gd name="connsiteX5" fmla="*/ 7678615 w 12274061"/>
              <a:gd name="connsiteY5" fmla="*/ 64477 h 1623646"/>
              <a:gd name="connsiteX6" fmla="*/ 9179169 w 12274061"/>
              <a:gd name="connsiteY6" fmla="*/ 339969 h 1623646"/>
              <a:gd name="connsiteX7" fmla="*/ 10486292 w 12274061"/>
              <a:gd name="connsiteY7" fmla="*/ 0 h 1623646"/>
              <a:gd name="connsiteX8" fmla="*/ 12274061 w 12274061"/>
              <a:gd name="connsiteY8" fmla="*/ 334108 h 1623646"/>
              <a:gd name="connsiteX9" fmla="*/ 12274061 w 12274061"/>
              <a:gd name="connsiteY9" fmla="*/ 1623646 h 1623646"/>
              <a:gd name="connsiteX10" fmla="*/ 0 w 12274061"/>
              <a:gd name="connsiteY10" fmla="*/ 1623646 h 1623646"/>
              <a:gd name="connsiteX11" fmla="*/ 17584 w 12274061"/>
              <a:gd name="connsiteY11" fmla="*/ 339969 h 162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74061" h="1623646">
                <a:moveTo>
                  <a:pt x="17584" y="339969"/>
                </a:moveTo>
                <a:lnTo>
                  <a:pt x="1494692" y="58615"/>
                </a:lnTo>
                <a:lnTo>
                  <a:pt x="3065584" y="339969"/>
                </a:lnTo>
                <a:lnTo>
                  <a:pt x="4589584" y="58615"/>
                </a:lnTo>
                <a:lnTo>
                  <a:pt x="6142892" y="345831"/>
                </a:lnTo>
                <a:lnTo>
                  <a:pt x="7678615" y="64477"/>
                </a:lnTo>
                <a:lnTo>
                  <a:pt x="9179169" y="339969"/>
                </a:lnTo>
                <a:lnTo>
                  <a:pt x="10486292" y="0"/>
                </a:lnTo>
                <a:lnTo>
                  <a:pt x="12274061" y="334108"/>
                </a:lnTo>
                <a:lnTo>
                  <a:pt x="12274061" y="1623646"/>
                </a:lnTo>
                <a:lnTo>
                  <a:pt x="0" y="1623646"/>
                </a:lnTo>
                <a:lnTo>
                  <a:pt x="17584" y="339969"/>
                </a:lnTo>
                <a:close/>
              </a:path>
            </a:pathLst>
          </a:custGeom>
          <a:solidFill>
            <a:srgbClr val="34B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6EAAB4"/>
              </a:solidFill>
            </a:endParaRPr>
          </a:p>
        </p:txBody>
      </p:sp>
      <p:grpSp>
        <p:nvGrpSpPr>
          <p:cNvPr id="27" name="Groupe 26">
            <a:extLst>
              <a:ext uri="{FF2B5EF4-FFF2-40B4-BE49-F238E27FC236}">
                <a16:creationId xmlns:a16="http://schemas.microsoft.com/office/drawing/2014/main" id="{BF620B02-271A-CC45-B1F4-E83F1F4A7EDF}"/>
              </a:ext>
            </a:extLst>
          </p:cNvPr>
          <p:cNvGrpSpPr/>
          <p:nvPr/>
        </p:nvGrpSpPr>
        <p:grpSpPr>
          <a:xfrm>
            <a:off x="10672304" y="5012477"/>
            <a:ext cx="1267833" cy="1267833"/>
            <a:chOff x="10135645" y="4833257"/>
            <a:chExt cx="1452147" cy="1452147"/>
          </a:xfrm>
        </p:grpSpPr>
        <p:sp>
          <p:nvSpPr>
            <p:cNvPr id="19" name="Ellipse 18">
              <a:extLst>
                <a:ext uri="{FF2B5EF4-FFF2-40B4-BE49-F238E27FC236}">
                  <a16:creationId xmlns:a16="http://schemas.microsoft.com/office/drawing/2014/main" id="{C6BC4A42-D285-BD49-8ED9-7839CB0210BD}"/>
                </a:ext>
              </a:extLst>
            </p:cNvPr>
            <p:cNvSpPr/>
            <p:nvPr/>
          </p:nvSpPr>
          <p:spPr>
            <a:xfrm>
              <a:off x="10135645" y="4833257"/>
              <a:ext cx="1452147" cy="1452147"/>
            </a:xfrm>
            <a:prstGeom prst="ellipse">
              <a:avLst/>
            </a:prstGeom>
            <a:noFill/>
            <a:ln w="15875">
              <a:solidFill>
                <a:srgbClr val="0061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59A7D27E-A31B-2040-9386-77DF3B5EA44D}"/>
                </a:ext>
              </a:extLst>
            </p:cNvPr>
            <p:cNvPicPr>
              <a:picLocks noChangeAspect="1"/>
            </p:cNvPicPr>
            <p:nvPr/>
          </p:nvPicPr>
          <p:blipFill>
            <a:blip r:embed="rId4"/>
            <a:srcRect/>
            <a:stretch/>
          </p:blipFill>
          <p:spPr>
            <a:xfrm>
              <a:off x="10235135" y="4932747"/>
              <a:ext cx="1253166" cy="1253166"/>
            </a:xfrm>
            <a:prstGeom prst="rect">
              <a:avLst/>
            </a:prstGeom>
          </p:spPr>
        </p:pic>
      </p:grpSp>
      <p:pic>
        <p:nvPicPr>
          <p:cNvPr id="16" name="Image 15">
            <a:extLst>
              <a:ext uri="{FF2B5EF4-FFF2-40B4-BE49-F238E27FC236}">
                <a16:creationId xmlns:a16="http://schemas.microsoft.com/office/drawing/2014/main" id="{F2D35CE9-0851-1F4B-8C61-E0635A5FEEAC}"/>
              </a:ext>
            </a:extLst>
          </p:cNvPr>
          <p:cNvPicPr>
            <a:picLocks noChangeAspect="1"/>
          </p:cNvPicPr>
          <p:nvPr/>
        </p:nvPicPr>
        <p:blipFill>
          <a:blip r:embed="rId5"/>
          <a:stretch>
            <a:fillRect/>
          </a:stretch>
        </p:blipFill>
        <p:spPr>
          <a:xfrm>
            <a:off x="13498466" y="4157481"/>
            <a:ext cx="1072685" cy="722897"/>
          </a:xfrm>
          <a:prstGeom prst="rect">
            <a:avLst/>
          </a:prstGeom>
        </p:spPr>
      </p:pic>
      <p:pic>
        <p:nvPicPr>
          <p:cNvPr id="14" name="Picture 21" descr="A blue and white advertisement with a beach and ocean&#10;&#10;Description automatically generated with medium confidence">
            <a:extLst>
              <a:ext uri="{FF2B5EF4-FFF2-40B4-BE49-F238E27FC236}">
                <a16:creationId xmlns:a16="http://schemas.microsoft.com/office/drawing/2014/main" id="{F2E47F73-550E-F946-BDBE-55DBF49213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727" y="3993158"/>
            <a:ext cx="2462825" cy="1385339"/>
          </a:xfrm>
          <a:prstGeom prst="rect">
            <a:avLst/>
          </a:prstGeom>
          <a:ln>
            <a:noFill/>
          </a:ln>
          <a:effectLst>
            <a:glow rad="63500">
              <a:schemeClr val="bg1">
                <a:alpha val="40000"/>
              </a:schemeClr>
            </a:glow>
            <a:outerShdw blurRad="50800" dist="38100" dir="2700000" sx="101000" sy="101000" algn="tl" rotWithShape="0">
              <a:prstClr val="black">
                <a:alpha val="18000"/>
              </a:prstClr>
            </a:outerShdw>
          </a:effectLst>
        </p:spPr>
      </p:pic>
      <p:pic>
        <p:nvPicPr>
          <p:cNvPr id="15" name="Picture 22" descr="A bridge over a river&#10;&#10;Description automatically generated">
            <a:extLst>
              <a:ext uri="{FF2B5EF4-FFF2-40B4-BE49-F238E27FC236}">
                <a16:creationId xmlns:a16="http://schemas.microsoft.com/office/drawing/2014/main" id="{B9512154-81A1-224E-B7AF-1DAEC525A5EF}"/>
              </a:ext>
            </a:extLst>
          </p:cNvPr>
          <p:cNvPicPr>
            <a:picLocks noChangeAspect="1"/>
          </p:cNvPicPr>
          <p:nvPr/>
        </p:nvPicPr>
        <p:blipFill>
          <a:blip r:embed="rId7"/>
          <a:stretch>
            <a:fillRect/>
          </a:stretch>
        </p:blipFill>
        <p:spPr>
          <a:xfrm>
            <a:off x="3683746" y="3999070"/>
            <a:ext cx="2462826" cy="1386868"/>
          </a:xfrm>
          <a:prstGeom prst="rect">
            <a:avLst/>
          </a:prstGeom>
          <a:ln>
            <a:noFill/>
          </a:ln>
          <a:effectLst>
            <a:glow rad="63500">
              <a:schemeClr val="bg1">
                <a:alpha val="40000"/>
              </a:schemeClr>
            </a:glow>
            <a:outerShdw blurRad="50800" dist="38100" dir="2700000" sx="101000" sy="101000" algn="tl" rotWithShape="0">
              <a:prstClr val="black">
                <a:alpha val="18000"/>
              </a:prstClr>
            </a:outerShdw>
          </a:effectLst>
        </p:spPr>
      </p:pic>
      <p:pic>
        <p:nvPicPr>
          <p:cNvPr id="17" name="Image 16">
            <a:extLst>
              <a:ext uri="{FF2B5EF4-FFF2-40B4-BE49-F238E27FC236}">
                <a16:creationId xmlns:a16="http://schemas.microsoft.com/office/drawing/2014/main" id="{9B7CD77E-00FF-4848-95EA-BA792797B8E8}"/>
              </a:ext>
            </a:extLst>
          </p:cNvPr>
          <p:cNvPicPr>
            <a:picLocks noChangeAspect="1"/>
          </p:cNvPicPr>
          <p:nvPr/>
        </p:nvPicPr>
        <p:blipFill>
          <a:blip r:embed="rId8"/>
          <a:stretch>
            <a:fillRect/>
          </a:stretch>
        </p:blipFill>
        <p:spPr>
          <a:xfrm>
            <a:off x="354189" y="5844957"/>
            <a:ext cx="1292012" cy="870704"/>
          </a:xfrm>
          <a:prstGeom prst="rect">
            <a:avLst/>
          </a:prstGeom>
        </p:spPr>
      </p:pic>
      <p:sp>
        <p:nvSpPr>
          <p:cNvPr id="5" name="ZoneTexte 4">
            <a:extLst>
              <a:ext uri="{FF2B5EF4-FFF2-40B4-BE49-F238E27FC236}">
                <a16:creationId xmlns:a16="http://schemas.microsoft.com/office/drawing/2014/main" id="{4555DDEE-89CB-3645-B106-2FE34682ABCB}"/>
              </a:ext>
            </a:extLst>
          </p:cNvPr>
          <p:cNvSpPr txBox="1"/>
          <p:nvPr/>
        </p:nvSpPr>
        <p:spPr>
          <a:xfrm>
            <a:off x="1862570" y="6025680"/>
            <a:ext cx="7667181" cy="584775"/>
          </a:xfrm>
          <a:prstGeom prst="rect">
            <a:avLst/>
          </a:prstGeom>
          <a:noFill/>
        </p:spPr>
        <p:txBody>
          <a:bodyPr wrap="square" lIns="91440" tIns="45720" rIns="91440" bIns="45720" rtlCol="0" anchor="t">
            <a:spAutoFit/>
          </a:bodyPr>
          <a:lstStyle/>
          <a:p>
            <a:r>
              <a:rPr lang="fr-FR" sz="3200" b="1" dirty="0">
                <a:solidFill>
                  <a:srgbClr val="0061AA"/>
                </a:solidFill>
                <a:latin typeface="Aptos"/>
                <a:ea typeface="Verdana"/>
                <a:cs typeface="Verdana" panose="020B0604030504040204" pitchFamily="34" charset="0"/>
              </a:rPr>
              <a:t>Coastal </a:t>
            </a:r>
            <a:r>
              <a:rPr lang="fr-FR" sz="3200" b="1" dirty="0" err="1">
                <a:solidFill>
                  <a:srgbClr val="0061AA"/>
                </a:solidFill>
                <a:latin typeface="Aptos"/>
                <a:ea typeface="Verdana"/>
                <a:cs typeface="Verdana" panose="020B0604030504040204" pitchFamily="34" charset="0"/>
              </a:rPr>
              <a:t>Resilience</a:t>
            </a:r>
            <a:r>
              <a:rPr lang="fr-FR" sz="3200" b="1" dirty="0">
                <a:solidFill>
                  <a:srgbClr val="0061AA"/>
                </a:solidFill>
                <a:latin typeface="Aptos"/>
                <a:ea typeface="Verdana"/>
                <a:cs typeface="Verdana" panose="020B0604030504040204" pitchFamily="34" charset="0"/>
              </a:rPr>
              <a:t> </a:t>
            </a:r>
            <a:r>
              <a:rPr lang="fr-FR" sz="3200" b="1" dirty="0" err="1">
                <a:solidFill>
                  <a:srgbClr val="FFFFFF"/>
                </a:solidFill>
                <a:latin typeface="Aptos"/>
                <a:ea typeface="Verdana"/>
                <a:cs typeface="Verdana" panose="020B0604030504040204" pitchFamily="34" charset="0"/>
              </a:rPr>
              <a:t>Working</a:t>
            </a:r>
            <a:r>
              <a:rPr lang="fr-FR" sz="3200" b="1" dirty="0">
                <a:solidFill>
                  <a:srgbClr val="FFFFFF"/>
                </a:solidFill>
                <a:latin typeface="Aptos"/>
                <a:ea typeface="Verdana"/>
                <a:cs typeface="Verdana" panose="020B0604030504040204" pitchFamily="34" charset="0"/>
              </a:rPr>
              <a:t> Group</a:t>
            </a:r>
          </a:p>
        </p:txBody>
      </p:sp>
    </p:spTree>
    <p:extLst>
      <p:ext uri="{BB962C8B-B14F-4D97-AF65-F5344CB8AC3E}">
        <p14:creationId xmlns:p14="http://schemas.microsoft.com/office/powerpoint/2010/main" val="3920067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4C39FC9-EC17-BD9D-C885-44AE8C0648F2}"/>
              </a:ext>
            </a:extLst>
          </p:cNvPr>
          <p:cNvPicPr>
            <a:picLocks noGrp="1" noChangeAspect="1"/>
          </p:cNvPicPr>
          <p:nvPr>
            <p:ph type="pic" sz="quarter" idx="12"/>
          </p:nvPr>
        </p:nvPicPr>
        <p:blipFill rotWithShape="1">
          <a:blip r:embed="rId2"/>
          <a:srcRect l="19612" r="19612"/>
          <a:stretch/>
        </p:blipFill>
        <p:spPr>
          <a:custGeom>
            <a:avLst/>
            <a:gdLst>
              <a:gd name="connsiteX0" fmla="*/ 3 w 8332590"/>
              <a:gd name="connsiteY0" fmla="*/ 0 h 6858000"/>
              <a:gd name="connsiteX1" fmla="*/ 8332590 w 8332590"/>
              <a:gd name="connsiteY1" fmla="*/ 0 h 6858000"/>
              <a:gd name="connsiteX2" fmla="*/ 8332590 w 8332590"/>
              <a:gd name="connsiteY2" fmla="*/ 6858000 h 6858000"/>
              <a:gd name="connsiteX3" fmla="*/ 0 w 8332590"/>
              <a:gd name="connsiteY3" fmla="*/ 6858000 h 6858000"/>
              <a:gd name="connsiteX4" fmla="*/ 3429002 w 8332590"/>
              <a:gd name="connsiteY4" fmla="*/ 3428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590" h="6858000">
                <a:moveTo>
                  <a:pt x="3" y="0"/>
                </a:moveTo>
                <a:lnTo>
                  <a:pt x="8332590" y="0"/>
                </a:lnTo>
                <a:lnTo>
                  <a:pt x="8332590" y="6858000"/>
                </a:lnTo>
                <a:lnTo>
                  <a:pt x="0" y="6858000"/>
                </a:lnTo>
                <a:lnTo>
                  <a:pt x="3429002" y="3428999"/>
                </a:lnTo>
                <a:close/>
              </a:path>
            </a:pathLst>
          </a:custGeom>
        </p:spPr>
      </p:pic>
      <p:sp>
        <p:nvSpPr>
          <p:cNvPr id="3" name="Text Placeholder 2">
            <a:extLst>
              <a:ext uri="{FF2B5EF4-FFF2-40B4-BE49-F238E27FC236}">
                <a16:creationId xmlns:a16="http://schemas.microsoft.com/office/drawing/2014/main" id="{36392EE0-A3B6-677E-5942-9D1A4DDCB9AF}"/>
              </a:ext>
            </a:extLst>
          </p:cNvPr>
          <p:cNvSpPr>
            <a:spLocks noGrp="1"/>
          </p:cNvSpPr>
          <p:nvPr>
            <p:ph type="body" sz="quarter" idx="11"/>
          </p:nvPr>
        </p:nvSpPr>
        <p:spPr>
          <a:xfrm>
            <a:off x="519645" y="3071191"/>
            <a:ext cx="6534297" cy="2790764"/>
          </a:xfrm>
        </p:spPr>
        <p:txBody>
          <a:bodyPr/>
          <a:lstStyle/>
          <a:p>
            <a:pPr>
              <a:lnSpc>
                <a:spcPct val="110000"/>
              </a:lnSpc>
            </a:pPr>
            <a:r>
              <a:rPr lang="en-GB" b="1"/>
              <a:t>Other Activities</a:t>
            </a:r>
          </a:p>
        </p:txBody>
      </p:sp>
    </p:spTree>
    <p:extLst>
      <p:ext uri="{BB962C8B-B14F-4D97-AF65-F5344CB8AC3E}">
        <p14:creationId xmlns:p14="http://schemas.microsoft.com/office/powerpoint/2010/main" val="1850152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431883-D2BC-CC4E-A987-752F1F970292}"/>
              </a:ext>
            </a:extLst>
          </p:cNvPr>
          <p:cNvSpPr>
            <a:spLocks noGrp="1"/>
          </p:cNvSpPr>
          <p:nvPr>
            <p:ph type="body" sz="quarter" idx="11"/>
          </p:nvPr>
        </p:nvSpPr>
        <p:spPr>
          <a:xfrm>
            <a:off x="535975" y="615191"/>
            <a:ext cx="8705997" cy="1800000"/>
          </a:xfrm>
        </p:spPr>
        <p:txBody>
          <a:bodyPr/>
          <a:lstStyle/>
          <a:p>
            <a:r>
              <a:rPr lang="en-US"/>
              <a:t>GEO Blue Planet Symposia</a:t>
            </a:r>
            <a:endParaRPr lang="en-GB"/>
          </a:p>
        </p:txBody>
      </p:sp>
      <p:pic>
        <p:nvPicPr>
          <p:cNvPr id="4" name="Picture 3" descr="A blue rectangular poster with white text&#10;&#10;AI-generated content may be incorrect.">
            <a:extLst>
              <a:ext uri="{FF2B5EF4-FFF2-40B4-BE49-F238E27FC236}">
                <a16:creationId xmlns:a16="http://schemas.microsoft.com/office/drawing/2014/main" id="{34ED4D8D-AB38-465F-387D-530F91221705}"/>
              </a:ext>
            </a:extLst>
          </p:cNvPr>
          <p:cNvPicPr>
            <a:picLocks noChangeAspect="1"/>
          </p:cNvPicPr>
          <p:nvPr/>
        </p:nvPicPr>
        <p:blipFill>
          <a:blip r:embed="rId2"/>
          <a:stretch>
            <a:fillRect/>
          </a:stretch>
        </p:blipFill>
        <p:spPr>
          <a:xfrm>
            <a:off x="6888698" y="4835726"/>
            <a:ext cx="3150476" cy="1800000"/>
          </a:xfrm>
          <a:prstGeom prst="rect">
            <a:avLst/>
          </a:prstGeom>
        </p:spPr>
      </p:pic>
      <p:pic>
        <p:nvPicPr>
          <p:cNvPr id="6" name="Picture 5" descr="A blue rectangular banner with white text and colorful patterns&#10;&#10;AI-generated content may be incorrect.">
            <a:extLst>
              <a:ext uri="{FF2B5EF4-FFF2-40B4-BE49-F238E27FC236}">
                <a16:creationId xmlns:a16="http://schemas.microsoft.com/office/drawing/2014/main" id="{6EF1D391-7E08-55C3-FB19-B06CDF9815B2}"/>
              </a:ext>
            </a:extLst>
          </p:cNvPr>
          <p:cNvPicPr>
            <a:picLocks noChangeAspect="1"/>
          </p:cNvPicPr>
          <p:nvPr/>
        </p:nvPicPr>
        <p:blipFill>
          <a:blip r:embed="rId3"/>
          <a:stretch>
            <a:fillRect/>
          </a:stretch>
        </p:blipFill>
        <p:spPr>
          <a:xfrm>
            <a:off x="3539550" y="4835726"/>
            <a:ext cx="3202073" cy="1800000"/>
          </a:xfrm>
          <a:prstGeom prst="rect">
            <a:avLst/>
          </a:prstGeom>
        </p:spPr>
      </p:pic>
      <p:pic>
        <p:nvPicPr>
          <p:cNvPr id="8" name="Picture 7" descr="A blue background with text and a blue circle with text&#10;&#10;AI-generated content may be incorrect.">
            <a:extLst>
              <a:ext uri="{FF2B5EF4-FFF2-40B4-BE49-F238E27FC236}">
                <a16:creationId xmlns:a16="http://schemas.microsoft.com/office/drawing/2014/main" id="{BC9C04EE-F7E0-B07C-96B6-EF19FF8398FB}"/>
              </a:ext>
            </a:extLst>
          </p:cNvPr>
          <p:cNvPicPr>
            <a:picLocks noChangeAspect="1"/>
          </p:cNvPicPr>
          <p:nvPr/>
        </p:nvPicPr>
        <p:blipFill>
          <a:blip r:embed="rId4"/>
          <a:srcRect l="13906" r="4734"/>
          <a:stretch/>
        </p:blipFill>
        <p:spPr>
          <a:xfrm>
            <a:off x="241999" y="4835726"/>
            <a:ext cx="3150476" cy="1800000"/>
          </a:xfrm>
          <a:prstGeom prst="rect">
            <a:avLst/>
          </a:prstGeom>
        </p:spPr>
      </p:pic>
      <p:pic>
        <p:nvPicPr>
          <p:cNvPr id="10" name="Picture 9" descr="A triangular design with a logo&#10;&#10;AI-generated content may be incorrect.">
            <a:extLst>
              <a:ext uri="{FF2B5EF4-FFF2-40B4-BE49-F238E27FC236}">
                <a16:creationId xmlns:a16="http://schemas.microsoft.com/office/drawing/2014/main" id="{5F396DD0-260C-F957-19B4-050DFCE0B33D}"/>
              </a:ext>
            </a:extLst>
          </p:cNvPr>
          <p:cNvPicPr>
            <a:picLocks noChangeAspect="1"/>
          </p:cNvPicPr>
          <p:nvPr/>
        </p:nvPicPr>
        <p:blipFill>
          <a:blip r:embed="rId5"/>
          <a:stretch>
            <a:fillRect/>
          </a:stretch>
        </p:blipFill>
        <p:spPr>
          <a:xfrm>
            <a:off x="6888698" y="3450133"/>
            <a:ext cx="4706548" cy="1089308"/>
          </a:xfrm>
          <a:prstGeom prst="rect">
            <a:avLst/>
          </a:prstGeom>
        </p:spPr>
      </p:pic>
      <p:pic>
        <p:nvPicPr>
          <p:cNvPr id="12" name="Picture 11" descr="A blue background with white text&#10;&#10;AI-generated content may be incorrect.">
            <a:extLst>
              <a:ext uri="{FF2B5EF4-FFF2-40B4-BE49-F238E27FC236}">
                <a16:creationId xmlns:a16="http://schemas.microsoft.com/office/drawing/2014/main" id="{257B75D9-5DC1-06E0-4B19-101DFA8AA7FD}"/>
              </a:ext>
            </a:extLst>
          </p:cNvPr>
          <p:cNvPicPr>
            <a:picLocks noChangeAspect="1"/>
          </p:cNvPicPr>
          <p:nvPr/>
        </p:nvPicPr>
        <p:blipFill>
          <a:blip r:embed="rId6"/>
          <a:stretch>
            <a:fillRect/>
          </a:stretch>
        </p:blipFill>
        <p:spPr>
          <a:xfrm>
            <a:off x="6888698" y="1884426"/>
            <a:ext cx="4887615" cy="1269422"/>
          </a:xfrm>
          <a:prstGeom prst="rect">
            <a:avLst/>
          </a:prstGeom>
        </p:spPr>
      </p:pic>
      <p:pic>
        <p:nvPicPr>
          <p:cNvPr id="14" name="Picture 13" descr="A group of people posing for a photo&#10;&#10;AI-generated content may be incorrect.">
            <a:extLst>
              <a:ext uri="{FF2B5EF4-FFF2-40B4-BE49-F238E27FC236}">
                <a16:creationId xmlns:a16="http://schemas.microsoft.com/office/drawing/2014/main" id="{296CD1E8-FC77-CC62-68F2-2E72BDFBED03}"/>
              </a:ext>
            </a:extLst>
          </p:cNvPr>
          <p:cNvPicPr>
            <a:picLocks noChangeAspect="1"/>
          </p:cNvPicPr>
          <p:nvPr/>
        </p:nvPicPr>
        <p:blipFill>
          <a:blip r:embed="rId7"/>
          <a:stretch>
            <a:fillRect/>
          </a:stretch>
        </p:blipFill>
        <p:spPr>
          <a:xfrm>
            <a:off x="773189" y="1699630"/>
            <a:ext cx="4473786" cy="1800000"/>
          </a:xfrm>
          <a:prstGeom prst="rect">
            <a:avLst/>
          </a:prstGeom>
        </p:spPr>
      </p:pic>
      <p:pic>
        <p:nvPicPr>
          <p:cNvPr id="18" name="Graphic 17" descr="Arrow: Clockwise curve with solid fill">
            <a:extLst>
              <a:ext uri="{FF2B5EF4-FFF2-40B4-BE49-F238E27FC236}">
                <a16:creationId xmlns:a16="http://schemas.microsoft.com/office/drawing/2014/main" id="{5FCF2179-9977-B195-77B7-E848C6796B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324410">
            <a:off x="5552083" y="2523057"/>
            <a:ext cx="914400" cy="914400"/>
          </a:xfrm>
          <a:prstGeom prst="rect">
            <a:avLst/>
          </a:prstGeom>
        </p:spPr>
      </p:pic>
      <p:sp>
        <p:nvSpPr>
          <p:cNvPr id="20" name="TextBox 19">
            <a:extLst>
              <a:ext uri="{FF2B5EF4-FFF2-40B4-BE49-F238E27FC236}">
                <a16:creationId xmlns:a16="http://schemas.microsoft.com/office/drawing/2014/main" id="{97B89E87-EDAF-79DA-C665-7BC9807BEE85}"/>
              </a:ext>
            </a:extLst>
          </p:cNvPr>
          <p:cNvSpPr txBox="1"/>
          <p:nvPr/>
        </p:nvSpPr>
        <p:spPr>
          <a:xfrm>
            <a:off x="415687" y="3713453"/>
            <a:ext cx="6097656" cy="646331"/>
          </a:xfrm>
          <a:prstGeom prst="rect">
            <a:avLst/>
          </a:prstGeom>
          <a:noFill/>
        </p:spPr>
        <p:txBody>
          <a:bodyPr wrap="square">
            <a:spAutoFit/>
          </a:bodyPr>
          <a:lstStyle/>
          <a:p>
            <a:r>
              <a:rPr lang="en-GB"/>
              <a:t>The  Kick-off symposium was co-sponsored by the Canadian Space Agency (CSA), GEO, INPE and POGO in Brazil, 2012</a:t>
            </a:r>
          </a:p>
        </p:txBody>
      </p:sp>
      <p:pic>
        <p:nvPicPr>
          <p:cNvPr id="22" name="Graphic 21" descr="Arrow: Straight with solid fill">
            <a:extLst>
              <a:ext uri="{FF2B5EF4-FFF2-40B4-BE49-F238E27FC236}">
                <a16:creationId xmlns:a16="http://schemas.microsoft.com/office/drawing/2014/main" id="{0502D019-EFAA-6CAE-E5BB-72E7DB3B94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0186249" y="5337312"/>
            <a:ext cx="746794" cy="746794"/>
          </a:xfrm>
          <a:prstGeom prst="rect">
            <a:avLst/>
          </a:prstGeom>
        </p:spPr>
      </p:pic>
      <p:sp>
        <p:nvSpPr>
          <p:cNvPr id="23" name="TextBox 22">
            <a:extLst>
              <a:ext uri="{FF2B5EF4-FFF2-40B4-BE49-F238E27FC236}">
                <a16:creationId xmlns:a16="http://schemas.microsoft.com/office/drawing/2014/main" id="{992A0E3C-07E5-BCCF-0D02-D7B53C303F82}"/>
              </a:ext>
            </a:extLst>
          </p:cNvPr>
          <p:cNvSpPr txBox="1"/>
          <p:nvPr/>
        </p:nvSpPr>
        <p:spPr>
          <a:xfrm>
            <a:off x="10933043" y="5418321"/>
            <a:ext cx="1016958" cy="584775"/>
          </a:xfrm>
          <a:prstGeom prst="rect">
            <a:avLst/>
          </a:prstGeom>
          <a:noFill/>
        </p:spPr>
        <p:txBody>
          <a:bodyPr wrap="square" rtlCol="0">
            <a:spAutoFit/>
          </a:bodyPr>
          <a:lstStyle/>
          <a:p>
            <a:r>
              <a:rPr lang="en-US" sz="3200" b="1">
                <a:solidFill>
                  <a:srgbClr val="0061AA"/>
                </a:solidFill>
              </a:rPr>
              <a:t>2026</a:t>
            </a:r>
            <a:endParaRPr lang="en-GB" b="1">
              <a:solidFill>
                <a:srgbClr val="0061AA"/>
              </a:solidFill>
            </a:endParaRPr>
          </a:p>
        </p:txBody>
      </p:sp>
    </p:spTree>
    <p:extLst>
      <p:ext uri="{BB962C8B-B14F-4D97-AF65-F5344CB8AC3E}">
        <p14:creationId xmlns:p14="http://schemas.microsoft.com/office/powerpoint/2010/main" val="4244664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392EE0-A3B6-677E-5942-9D1A4DDCB9AF}"/>
              </a:ext>
            </a:extLst>
          </p:cNvPr>
          <p:cNvSpPr>
            <a:spLocks noGrp="1"/>
          </p:cNvSpPr>
          <p:nvPr>
            <p:ph type="body" sz="quarter" idx="11"/>
          </p:nvPr>
        </p:nvSpPr>
        <p:spPr/>
        <p:txBody>
          <a:bodyPr/>
          <a:lstStyle/>
          <a:p>
            <a:r>
              <a:rPr lang="en-GB" b="1"/>
              <a:t>Bridging the gap between data and societal needs </a:t>
            </a:r>
          </a:p>
          <a:p>
            <a:r>
              <a:rPr lang="en-GB" b="1"/>
              <a:t>to deliver actionable information</a:t>
            </a:r>
          </a:p>
        </p:txBody>
      </p:sp>
      <p:pic>
        <p:nvPicPr>
          <p:cNvPr id="11" name="Picture Placeholder 10" descr="An aerial view of a beach and ocean&#10;&#10;Description automatically generated with medium confidence">
            <a:extLst>
              <a:ext uri="{FF2B5EF4-FFF2-40B4-BE49-F238E27FC236}">
                <a16:creationId xmlns:a16="http://schemas.microsoft.com/office/drawing/2014/main" id="{7FD57E7E-8734-D350-5323-E897F0FFFEE9}"/>
              </a:ext>
            </a:extLst>
          </p:cNvPr>
          <p:cNvPicPr>
            <a:picLocks noGrp="1" noChangeAspect="1"/>
          </p:cNvPicPr>
          <p:nvPr>
            <p:ph type="pic" sz="quarter" idx="12"/>
          </p:nvPr>
        </p:nvPicPr>
        <p:blipFill>
          <a:blip r:embed="rId2"/>
          <a:srcRect l="14205" r="14205"/>
          <a:stretch>
            <a:fillRect/>
          </a:stretch>
        </p:blipFill>
        <p:spPr/>
      </p:pic>
    </p:spTree>
    <p:extLst>
      <p:ext uri="{BB962C8B-B14F-4D97-AF65-F5344CB8AC3E}">
        <p14:creationId xmlns:p14="http://schemas.microsoft.com/office/powerpoint/2010/main" val="314378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sign with white text&#10;&#10;Description automatically generated">
            <a:hlinkClick r:id="rId2"/>
            <a:extLst>
              <a:ext uri="{FF2B5EF4-FFF2-40B4-BE49-F238E27FC236}">
                <a16:creationId xmlns:a16="http://schemas.microsoft.com/office/drawing/2014/main" id="{6FA4398A-A0C3-722C-A9AE-2CD19F9ADDF8}"/>
              </a:ext>
            </a:extLst>
          </p:cNvPr>
          <p:cNvPicPr>
            <a:picLocks noChangeAspect="1"/>
          </p:cNvPicPr>
          <p:nvPr/>
        </p:nvPicPr>
        <p:blipFill>
          <a:blip r:embed="rId3"/>
          <a:stretch>
            <a:fillRect/>
          </a:stretch>
        </p:blipFill>
        <p:spPr>
          <a:xfrm>
            <a:off x="0" y="10803"/>
            <a:ext cx="12192000" cy="3048000"/>
          </a:xfrm>
          <a:prstGeom prst="rect">
            <a:avLst/>
          </a:prstGeom>
        </p:spPr>
      </p:pic>
      <p:sp>
        <p:nvSpPr>
          <p:cNvPr id="6" name="TextBox 5">
            <a:extLst>
              <a:ext uri="{FF2B5EF4-FFF2-40B4-BE49-F238E27FC236}">
                <a16:creationId xmlns:a16="http://schemas.microsoft.com/office/drawing/2014/main" id="{89895BBB-E2F1-1AF1-F0D7-69456EED8FA1}"/>
              </a:ext>
            </a:extLst>
          </p:cNvPr>
          <p:cNvSpPr txBox="1"/>
          <p:nvPr/>
        </p:nvSpPr>
        <p:spPr>
          <a:xfrm>
            <a:off x="436109" y="3307702"/>
            <a:ext cx="11319781" cy="3200876"/>
          </a:xfrm>
          <a:prstGeom prst="rect">
            <a:avLst/>
          </a:prstGeom>
          <a:noFill/>
        </p:spPr>
        <p:txBody>
          <a:bodyPr wrap="square">
            <a:spAutoFit/>
          </a:bodyPr>
          <a:lstStyle/>
          <a:p>
            <a:r>
              <a:rPr lang="en-GB" sz="1600" u="sng">
                <a:latin typeface=" century gothic"/>
              </a:rPr>
              <a:t>Main Objective:</a:t>
            </a:r>
            <a:r>
              <a:rPr lang="en-GB" sz="1600">
                <a:latin typeface=" century gothic"/>
              </a:rPr>
              <a:t> Understand </a:t>
            </a:r>
            <a:r>
              <a:rPr lang="en-GB" sz="1600" b="1">
                <a:latin typeface=" century gothic"/>
              </a:rPr>
              <a:t>stakeholders needs </a:t>
            </a:r>
            <a:r>
              <a:rPr lang="en-GB" sz="1600">
                <a:latin typeface=" century gothic"/>
              </a:rPr>
              <a:t>aligned with the AU blue strategy, the UN Ocean Decade roadmap for Africa and UNEP regional conventions strategies.</a:t>
            </a:r>
          </a:p>
          <a:p>
            <a:pPr>
              <a:buFont typeface="Arial" panose="020B0604020202020204" pitchFamily="34" charset="0"/>
              <a:buChar char="•"/>
            </a:pPr>
            <a:endParaRPr lang="en-GB" sz="1600">
              <a:latin typeface=" century gothic"/>
            </a:endParaRPr>
          </a:p>
          <a:p>
            <a:pPr>
              <a:spcAft>
                <a:spcPts val="1200"/>
              </a:spcAft>
            </a:pPr>
            <a:r>
              <a:rPr lang="en-GB" sz="1600" b="1">
                <a:latin typeface=" century gothic"/>
              </a:rPr>
              <a:t>Two days of plenary sessions</a:t>
            </a:r>
            <a:r>
              <a:rPr lang="en-GB" sz="1600">
                <a:latin typeface=" century gothic"/>
              </a:rPr>
              <a:t>, with presentations on</a:t>
            </a:r>
          </a:p>
          <a:p>
            <a:pPr marL="269875" indent="271463">
              <a:buFont typeface="Arial" panose="020B0604020202020204" pitchFamily="34" charset="0"/>
              <a:buChar char="•"/>
            </a:pPr>
            <a:r>
              <a:rPr lang="en-GB" sz="1600" b="1">
                <a:latin typeface=" century gothic"/>
              </a:rPr>
              <a:t>policy, blue economy and decision making </a:t>
            </a:r>
            <a:r>
              <a:rPr lang="en-GB" sz="1600">
                <a:latin typeface=" century gothic"/>
              </a:rPr>
              <a:t>and their needs for Ocean observation and prediction.</a:t>
            </a:r>
          </a:p>
          <a:p>
            <a:pPr marL="269875" indent="271463">
              <a:buFont typeface="Arial" panose="020B0604020202020204" pitchFamily="34" charset="0"/>
              <a:buChar char="•"/>
            </a:pPr>
            <a:r>
              <a:rPr lang="en-GB" sz="1600" b="1">
                <a:latin typeface=" century gothic"/>
              </a:rPr>
              <a:t>ocean, coastal hazards, blue carbon and observation and predictions capabilities </a:t>
            </a:r>
            <a:r>
              <a:rPr lang="en-GB" sz="1600">
                <a:latin typeface=" century gothic"/>
              </a:rPr>
              <a:t>in Africa.</a:t>
            </a:r>
          </a:p>
          <a:p>
            <a:pPr marL="269875" indent="271463">
              <a:buFont typeface="Arial" panose="020B0604020202020204" pitchFamily="34" charset="0"/>
              <a:buChar char="•"/>
            </a:pPr>
            <a:r>
              <a:rPr lang="en-GB" sz="1600">
                <a:latin typeface=" century gothic"/>
              </a:rPr>
              <a:t>Earth-observation based </a:t>
            </a:r>
            <a:r>
              <a:rPr lang="en-GB" sz="1600" b="1">
                <a:latin typeface=" century gothic"/>
              </a:rPr>
              <a:t>products and services for Africa</a:t>
            </a:r>
            <a:r>
              <a:rPr lang="en-GB" sz="1600">
                <a:latin typeface=" century gothic"/>
              </a:rPr>
              <a:t>.</a:t>
            </a:r>
          </a:p>
          <a:p>
            <a:pPr marL="269875" indent="271463">
              <a:buFont typeface="Arial" panose="020B0604020202020204" pitchFamily="34" charset="0"/>
              <a:buChar char="•"/>
            </a:pPr>
            <a:endParaRPr lang="en-GB" sz="1600">
              <a:latin typeface=" century gothic"/>
            </a:endParaRPr>
          </a:p>
          <a:p>
            <a:r>
              <a:rPr lang="en-GB" sz="1600" b="1">
                <a:latin typeface=" century gothic"/>
              </a:rPr>
              <a:t>Two days of break out workshops on four Thematic Areas </a:t>
            </a:r>
            <a:r>
              <a:rPr lang="en-GB" sz="1600">
                <a:latin typeface=" century gothic"/>
              </a:rPr>
              <a:t>where participants were guided to:</a:t>
            </a:r>
          </a:p>
          <a:p>
            <a:pPr marL="541338" indent="-285750">
              <a:buFont typeface="Arial" panose="020B0604020202020204" pitchFamily="34" charset="0"/>
              <a:buChar char="•"/>
            </a:pPr>
            <a:r>
              <a:rPr lang="en-GB" sz="1600">
                <a:latin typeface=" century gothic"/>
              </a:rPr>
              <a:t>map actors </a:t>
            </a:r>
          </a:p>
          <a:p>
            <a:pPr marL="541338" indent="-285750">
              <a:buFont typeface="Arial" panose="020B0604020202020204" pitchFamily="34" charset="0"/>
              <a:buChar char="•"/>
            </a:pPr>
            <a:r>
              <a:rPr lang="en-GB" sz="1600">
                <a:latin typeface=" century gothic"/>
              </a:rPr>
              <a:t>discuss value chain versus decision making chain</a:t>
            </a:r>
          </a:p>
          <a:p>
            <a:pPr marL="541338" indent="-285750">
              <a:buFont typeface="Arial" panose="020B0604020202020204" pitchFamily="34" charset="0"/>
              <a:buChar char="•"/>
            </a:pPr>
            <a:r>
              <a:rPr lang="en-GB" sz="1600" b="1">
                <a:latin typeface=" century gothic"/>
              </a:rPr>
              <a:t>co-create a concept for an EO-based service/tool</a:t>
            </a:r>
          </a:p>
        </p:txBody>
      </p:sp>
      <p:sp>
        <p:nvSpPr>
          <p:cNvPr id="8" name="TextBox 7">
            <a:extLst>
              <a:ext uri="{FF2B5EF4-FFF2-40B4-BE49-F238E27FC236}">
                <a16:creationId xmlns:a16="http://schemas.microsoft.com/office/drawing/2014/main" id="{248C4D81-64F8-8AE3-F503-2A864995D3FC}"/>
              </a:ext>
            </a:extLst>
          </p:cNvPr>
          <p:cNvSpPr txBox="1"/>
          <p:nvPr/>
        </p:nvSpPr>
        <p:spPr>
          <a:xfrm>
            <a:off x="8262258" y="1569093"/>
            <a:ext cx="4082142" cy="1323439"/>
          </a:xfrm>
          <a:prstGeom prst="rect">
            <a:avLst/>
          </a:prstGeom>
          <a:solidFill>
            <a:srgbClr val="FFFFFF">
              <a:alpha val="43922"/>
            </a:srgbClr>
          </a:solidFill>
        </p:spPr>
        <p:txBody>
          <a:bodyPr wrap="square">
            <a:spAutoFit/>
          </a:bodyPr>
          <a:lstStyle/>
          <a:p>
            <a:pPr>
              <a:buFont typeface="Arial" panose="020B0604020202020204" pitchFamily="34" charset="0"/>
              <a:buChar char="•"/>
            </a:pPr>
            <a:r>
              <a:rPr lang="en-GB" sz="2000" b="1"/>
              <a:t>Shoreline and seabed mapping</a:t>
            </a:r>
          </a:p>
          <a:p>
            <a:pPr>
              <a:buFont typeface="Arial" panose="020B0604020202020204" pitchFamily="34" charset="0"/>
              <a:buChar char="•"/>
            </a:pPr>
            <a:r>
              <a:rPr lang="en-GB" sz="2000" b="1"/>
              <a:t>Coastal flooding and inundation</a:t>
            </a:r>
          </a:p>
          <a:p>
            <a:pPr>
              <a:buFont typeface="Arial" panose="020B0604020202020204" pitchFamily="34" charset="0"/>
              <a:buChar char="•"/>
            </a:pPr>
            <a:r>
              <a:rPr lang="en-GB" sz="2000" b="1"/>
              <a:t>Coastal ecosystem mapping</a:t>
            </a:r>
          </a:p>
          <a:p>
            <a:pPr>
              <a:buFont typeface="Arial" panose="020B0604020202020204" pitchFamily="34" charset="0"/>
              <a:buChar char="•"/>
            </a:pPr>
            <a:r>
              <a:rPr lang="en-GB" sz="2000" b="1"/>
              <a:t>Coastal waters quality</a:t>
            </a:r>
          </a:p>
        </p:txBody>
      </p:sp>
    </p:spTree>
    <p:extLst>
      <p:ext uri="{BB962C8B-B14F-4D97-AF65-F5344CB8AC3E}">
        <p14:creationId xmlns:p14="http://schemas.microsoft.com/office/powerpoint/2010/main" val="1566314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B8AABF-4223-C7BE-254D-476207A5C0D0}"/>
              </a:ext>
            </a:extLst>
          </p:cNvPr>
          <p:cNvSpPr/>
          <p:nvPr/>
        </p:nvSpPr>
        <p:spPr>
          <a:xfrm>
            <a:off x="2876068" y="5198609"/>
            <a:ext cx="9069355" cy="147732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Placeholder 8" descr="Ships at sea">
            <a:extLst>
              <a:ext uri="{FF2B5EF4-FFF2-40B4-BE49-F238E27FC236}">
                <a16:creationId xmlns:a16="http://schemas.microsoft.com/office/drawing/2014/main" id="{07FFF876-0F77-FE2B-236A-8664C090C0E2}"/>
              </a:ext>
            </a:extLst>
          </p:cNvPr>
          <p:cNvPicPr>
            <a:picLocks noGrp="1" noChangeAspect="1"/>
          </p:cNvPicPr>
          <p:nvPr>
            <p:ph type="pic" sz="quarter" idx="12"/>
          </p:nvPr>
        </p:nvPicPr>
        <p:blipFill>
          <a:blip r:embed="rId2"/>
          <a:srcRect l="30537" r="30537"/>
          <a:stretch/>
        </p:blipFill>
        <p:spPr/>
      </p:pic>
      <p:sp>
        <p:nvSpPr>
          <p:cNvPr id="6" name="Text Placeholder 5">
            <a:extLst>
              <a:ext uri="{FF2B5EF4-FFF2-40B4-BE49-F238E27FC236}">
                <a16:creationId xmlns:a16="http://schemas.microsoft.com/office/drawing/2014/main" id="{375A1915-6C8A-A259-9919-E4B962B60F65}"/>
              </a:ext>
            </a:extLst>
          </p:cNvPr>
          <p:cNvSpPr>
            <a:spLocks noGrp="1"/>
          </p:cNvSpPr>
          <p:nvPr>
            <p:ph type="body" sz="quarter" idx="38"/>
          </p:nvPr>
        </p:nvSpPr>
        <p:spPr/>
        <p:txBody>
          <a:bodyPr/>
          <a:lstStyle/>
          <a:p>
            <a:r>
              <a:rPr lang="en-US"/>
              <a:t>THANK YOU</a:t>
            </a:r>
            <a:endParaRPr lang="en-GB"/>
          </a:p>
        </p:txBody>
      </p:sp>
      <p:sp>
        <p:nvSpPr>
          <p:cNvPr id="3" name="TextBox 2">
            <a:extLst>
              <a:ext uri="{FF2B5EF4-FFF2-40B4-BE49-F238E27FC236}">
                <a16:creationId xmlns:a16="http://schemas.microsoft.com/office/drawing/2014/main" id="{7F393F59-A33D-25F5-B233-B74F2E5B7971}"/>
              </a:ext>
            </a:extLst>
          </p:cNvPr>
          <p:cNvSpPr txBox="1"/>
          <p:nvPr/>
        </p:nvSpPr>
        <p:spPr>
          <a:xfrm>
            <a:off x="2876068" y="5337109"/>
            <a:ext cx="3072103" cy="1477328"/>
          </a:xfrm>
          <a:prstGeom prst="rect">
            <a:avLst/>
          </a:prstGeom>
          <a:noFill/>
        </p:spPr>
        <p:txBody>
          <a:bodyPr wrap="square">
            <a:spAutoFit/>
          </a:bodyPr>
          <a:lstStyle/>
          <a:p>
            <a:r>
              <a:rPr lang="en-GB" b="1" dirty="0">
                <a:solidFill>
                  <a:srgbClr val="0061AA"/>
                </a:solidFill>
              </a:rPr>
              <a:t>https://geoblueplanet.org/</a:t>
            </a:r>
          </a:p>
          <a:p>
            <a:endParaRPr lang="en-GB" b="1" dirty="0">
              <a:solidFill>
                <a:srgbClr val="0061AA"/>
              </a:solidFill>
            </a:endParaRPr>
          </a:p>
          <a:p>
            <a:r>
              <a:rPr lang="en-GB" b="1" dirty="0">
                <a:solidFill>
                  <a:srgbClr val="0061AA"/>
                </a:solidFill>
              </a:rPr>
              <a:t>https://sargassumhub.org/</a:t>
            </a:r>
          </a:p>
          <a:p>
            <a:r>
              <a:rPr lang="en-GB" b="1" dirty="0">
                <a:solidFill>
                  <a:srgbClr val="0061AA"/>
                </a:solidFill>
              </a:rPr>
              <a:t>https://imdos.org/</a:t>
            </a:r>
          </a:p>
          <a:p>
            <a:endParaRPr lang="en-GB" dirty="0">
              <a:solidFill>
                <a:srgbClr val="0061AA"/>
              </a:solidFill>
            </a:endParaRPr>
          </a:p>
        </p:txBody>
      </p:sp>
      <p:sp>
        <p:nvSpPr>
          <p:cNvPr id="4" name="TextBox 3">
            <a:extLst>
              <a:ext uri="{FF2B5EF4-FFF2-40B4-BE49-F238E27FC236}">
                <a16:creationId xmlns:a16="http://schemas.microsoft.com/office/drawing/2014/main" id="{145C1A67-E18C-5049-6043-2FE1B643AD13}"/>
              </a:ext>
            </a:extLst>
          </p:cNvPr>
          <p:cNvSpPr txBox="1"/>
          <p:nvPr/>
        </p:nvSpPr>
        <p:spPr>
          <a:xfrm>
            <a:off x="5948171" y="5337109"/>
            <a:ext cx="6148873" cy="1200329"/>
          </a:xfrm>
          <a:prstGeom prst="rect">
            <a:avLst/>
          </a:prstGeom>
          <a:noFill/>
        </p:spPr>
        <p:txBody>
          <a:bodyPr wrap="square" rtlCol="0">
            <a:spAutoFit/>
          </a:bodyPr>
          <a:lstStyle/>
          <a:p>
            <a:r>
              <a:rPr lang="en-US" b="1" dirty="0">
                <a:solidFill>
                  <a:srgbClr val="0061AA"/>
                </a:solidFill>
              </a:rPr>
              <a:t>info@geoblueplanet.org</a:t>
            </a:r>
          </a:p>
          <a:p>
            <a:endParaRPr lang="en-US" b="1" dirty="0">
              <a:solidFill>
                <a:srgbClr val="0061AA"/>
              </a:solidFill>
            </a:endParaRPr>
          </a:p>
          <a:p>
            <a:r>
              <a:rPr lang="en-GB" b="1" dirty="0">
                <a:solidFill>
                  <a:srgbClr val="0061AA"/>
                </a:solidFill>
              </a:rPr>
              <a:t>https://www.linkedin.com/company/geo-blue-planet</a:t>
            </a:r>
            <a:endParaRPr lang="en-US" b="1" dirty="0">
              <a:solidFill>
                <a:srgbClr val="0061AA"/>
              </a:solidFill>
            </a:endParaRPr>
          </a:p>
          <a:p>
            <a:endParaRPr lang="en-GB" dirty="0">
              <a:solidFill>
                <a:srgbClr val="0061AA"/>
              </a:solidFill>
            </a:endParaRPr>
          </a:p>
        </p:txBody>
      </p:sp>
    </p:spTree>
    <p:extLst>
      <p:ext uri="{BB962C8B-B14F-4D97-AF65-F5344CB8AC3E}">
        <p14:creationId xmlns:p14="http://schemas.microsoft.com/office/powerpoint/2010/main" val="4015250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he_Blue_Marble_(remastered).jpg" descr="The_Blue_Marble_(remastered).jpg">
            <a:extLst>
              <a:ext uri="{FF2B5EF4-FFF2-40B4-BE49-F238E27FC236}">
                <a16:creationId xmlns:a16="http://schemas.microsoft.com/office/drawing/2014/main" id="{751D610F-A6DC-EAAC-F04F-B58427BECB1D}"/>
              </a:ext>
            </a:extLst>
          </p:cNvPr>
          <p:cNvPicPr>
            <a:picLocks noChangeAspect="1"/>
          </p:cNvPicPr>
          <p:nvPr/>
        </p:nvPicPr>
        <p:blipFill rotWithShape="1">
          <a:blip r:embed="rId2">
            <a:alphaModFix/>
          </a:blip>
          <a:srcRect l="5504" t="5609" r="6036" b="5535"/>
          <a:stretch/>
        </p:blipFill>
        <p:spPr>
          <a:xfrm>
            <a:off x="4358615" y="2251743"/>
            <a:ext cx="2475037" cy="2486149"/>
          </a:xfrm>
          <a:custGeom>
            <a:avLst/>
            <a:gdLst/>
            <a:ahLst/>
            <a:cxnLst>
              <a:cxn ang="0">
                <a:pos x="wd2" y="hd2"/>
              </a:cxn>
              <a:cxn ang="5400000">
                <a:pos x="wd2" y="hd2"/>
              </a:cxn>
              <a:cxn ang="10800000">
                <a:pos x="wd2" y="hd2"/>
              </a:cxn>
              <a:cxn ang="16200000">
                <a:pos x="wd2" y="hd2"/>
              </a:cxn>
            </a:cxnLst>
            <a:rect l="0" t="0" r="r" b="b"/>
            <a:pathLst>
              <a:path w="21597" h="21583" extrusionOk="0">
                <a:moveTo>
                  <a:pt x="10841" y="0"/>
                </a:moveTo>
                <a:cubicBezTo>
                  <a:pt x="10346" y="0"/>
                  <a:pt x="9852" y="9"/>
                  <a:pt x="9689" y="27"/>
                </a:cubicBezTo>
                <a:cubicBezTo>
                  <a:pt x="9188" y="82"/>
                  <a:pt x="9135" y="92"/>
                  <a:pt x="9105" y="114"/>
                </a:cubicBezTo>
                <a:cubicBezTo>
                  <a:pt x="9089" y="127"/>
                  <a:pt x="8974" y="146"/>
                  <a:pt x="8851" y="158"/>
                </a:cubicBezTo>
                <a:cubicBezTo>
                  <a:pt x="8727" y="170"/>
                  <a:pt x="8611" y="189"/>
                  <a:pt x="8594" y="202"/>
                </a:cubicBezTo>
                <a:cubicBezTo>
                  <a:pt x="8578" y="214"/>
                  <a:pt x="8500" y="233"/>
                  <a:pt x="8422" y="244"/>
                </a:cubicBezTo>
                <a:cubicBezTo>
                  <a:pt x="8343" y="254"/>
                  <a:pt x="8210" y="284"/>
                  <a:pt x="8123" y="310"/>
                </a:cubicBezTo>
                <a:cubicBezTo>
                  <a:pt x="8037" y="336"/>
                  <a:pt x="7912" y="370"/>
                  <a:pt x="7846" y="388"/>
                </a:cubicBezTo>
                <a:cubicBezTo>
                  <a:pt x="7615" y="451"/>
                  <a:pt x="7007" y="656"/>
                  <a:pt x="6828" y="730"/>
                </a:cubicBezTo>
                <a:cubicBezTo>
                  <a:pt x="6559" y="842"/>
                  <a:pt x="6446" y="890"/>
                  <a:pt x="6346" y="934"/>
                </a:cubicBezTo>
                <a:cubicBezTo>
                  <a:pt x="6179" y="1007"/>
                  <a:pt x="5568" y="1312"/>
                  <a:pt x="5534" y="1339"/>
                </a:cubicBezTo>
                <a:cubicBezTo>
                  <a:pt x="5516" y="1353"/>
                  <a:pt x="5435" y="1401"/>
                  <a:pt x="5354" y="1443"/>
                </a:cubicBezTo>
                <a:cubicBezTo>
                  <a:pt x="5172" y="1539"/>
                  <a:pt x="4482" y="1994"/>
                  <a:pt x="4392" y="2078"/>
                </a:cubicBezTo>
                <a:cubicBezTo>
                  <a:pt x="4355" y="2112"/>
                  <a:pt x="4314" y="2139"/>
                  <a:pt x="4300" y="2139"/>
                </a:cubicBezTo>
                <a:cubicBezTo>
                  <a:pt x="4286" y="2139"/>
                  <a:pt x="4184" y="2216"/>
                  <a:pt x="4074" y="2310"/>
                </a:cubicBezTo>
                <a:cubicBezTo>
                  <a:pt x="3964" y="2405"/>
                  <a:pt x="3786" y="2557"/>
                  <a:pt x="3676" y="2647"/>
                </a:cubicBezTo>
                <a:cubicBezTo>
                  <a:pt x="3154" y="3077"/>
                  <a:pt x="2015" y="4344"/>
                  <a:pt x="2015" y="4495"/>
                </a:cubicBezTo>
                <a:cubicBezTo>
                  <a:pt x="2015" y="4511"/>
                  <a:pt x="2002" y="4524"/>
                  <a:pt x="1988" y="4524"/>
                </a:cubicBezTo>
                <a:cubicBezTo>
                  <a:pt x="1964" y="4524"/>
                  <a:pt x="1661" y="4965"/>
                  <a:pt x="1541" y="5178"/>
                </a:cubicBezTo>
                <a:cubicBezTo>
                  <a:pt x="1508" y="5235"/>
                  <a:pt x="1430" y="5370"/>
                  <a:pt x="1368" y="5476"/>
                </a:cubicBezTo>
                <a:cubicBezTo>
                  <a:pt x="1230" y="5713"/>
                  <a:pt x="1026" y="6108"/>
                  <a:pt x="1026" y="6138"/>
                </a:cubicBezTo>
                <a:cubicBezTo>
                  <a:pt x="1026" y="6158"/>
                  <a:pt x="951" y="6331"/>
                  <a:pt x="800" y="6655"/>
                </a:cubicBezTo>
                <a:cubicBezTo>
                  <a:pt x="762" y="6738"/>
                  <a:pt x="720" y="6843"/>
                  <a:pt x="708" y="6891"/>
                </a:cubicBezTo>
                <a:cubicBezTo>
                  <a:pt x="696" y="6938"/>
                  <a:pt x="667" y="7010"/>
                  <a:pt x="645" y="7052"/>
                </a:cubicBezTo>
                <a:cubicBezTo>
                  <a:pt x="623" y="7094"/>
                  <a:pt x="605" y="7152"/>
                  <a:pt x="605" y="7180"/>
                </a:cubicBezTo>
                <a:cubicBezTo>
                  <a:pt x="605" y="7207"/>
                  <a:pt x="593" y="7237"/>
                  <a:pt x="578" y="7246"/>
                </a:cubicBezTo>
                <a:cubicBezTo>
                  <a:pt x="563" y="7255"/>
                  <a:pt x="543" y="7312"/>
                  <a:pt x="532" y="7372"/>
                </a:cubicBezTo>
                <a:cubicBezTo>
                  <a:pt x="521" y="7431"/>
                  <a:pt x="500" y="7501"/>
                  <a:pt x="486" y="7528"/>
                </a:cubicBezTo>
                <a:cubicBezTo>
                  <a:pt x="473" y="7554"/>
                  <a:pt x="446" y="7636"/>
                  <a:pt x="427" y="7710"/>
                </a:cubicBezTo>
                <a:cubicBezTo>
                  <a:pt x="408" y="7784"/>
                  <a:pt x="379" y="7891"/>
                  <a:pt x="362" y="7948"/>
                </a:cubicBezTo>
                <a:cubicBezTo>
                  <a:pt x="344" y="8005"/>
                  <a:pt x="314" y="8133"/>
                  <a:pt x="295" y="8231"/>
                </a:cubicBezTo>
                <a:cubicBezTo>
                  <a:pt x="276" y="8329"/>
                  <a:pt x="251" y="8425"/>
                  <a:pt x="239" y="8442"/>
                </a:cubicBezTo>
                <a:cubicBezTo>
                  <a:pt x="228" y="8460"/>
                  <a:pt x="209" y="8567"/>
                  <a:pt x="199" y="8680"/>
                </a:cubicBezTo>
                <a:cubicBezTo>
                  <a:pt x="189" y="8793"/>
                  <a:pt x="168" y="8920"/>
                  <a:pt x="153" y="8961"/>
                </a:cubicBezTo>
                <a:cubicBezTo>
                  <a:pt x="110" y="9080"/>
                  <a:pt x="-3" y="10320"/>
                  <a:pt x="0" y="10644"/>
                </a:cubicBezTo>
                <a:cubicBezTo>
                  <a:pt x="5" y="11145"/>
                  <a:pt x="115" y="12453"/>
                  <a:pt x="159" y="12521"/>
                </a:cubicBezTo>
                <a:cubicBezTo>
                  <a:pt x="169" y="12537"/>
                  <a:pt x="189" y="12649"/>
                  <a:pt x="201" y="12768"/>
                </a:cubicBezTo>
                <a:cubicBezTo>
                  <a:pt x="213" y="12887"/>
                  <a:pt x="234" y="12991"/>
                  <a:pt x="249" y="13000"/>
                </a:cubicBezTo>
                <a:cubicBezTo>
                  <a:pt x="264" y="13009"/>
                  <a:pt x="276" y="13054"/>
                  <a:pt x="276" y="13101"/>
                </a:cubicBezTo>
                <a:cubicBezTo>
                  <a:pt x="276" y="13178"/>
                  <a:pt x="293" y="13248"/>
                  <a:pt x="410" y="13639"/>
                </a:cubicBezTo>
                <a:cubicBezTo>
                  <a:pt x="432" y="13712"/>
                  <a:pt x="472" y="13852"/>
                  <a:pt x="500" y="13950"/>
                </a:cubicBezTo>
                <a:cubicBezTo>
                  <a:pt x="527" y="14049"/>
                  <a:pt x="561" y="14150"/>
                  <a:pt x="574" y="14175"/>
                </a:cubicBezTo>
                <a:cubicBezTo>
                  <a:pt x="588" y="14200"/>
                  <a:pt x="608" y="14267"/>
                  <a:pt x="620" y="14323"/>
                </a:cubicBezTo>
                <a:cubicBezTo>
                  <a:pt x="633" y="14379"/>
                  <a:pt x="654" y="14446"/>
                  <a:pt x="668" y="14471"/>
                </a:cubicBezTo>
                <a:cubicBezTo>
                  <a:pt x="682" y="14497"/>
                  <a:pt x="728" y="14605"/>
                  <a:pt x="771" y="14711"/>
                </a:cubicBezTo>
                <a:cubicBezTo>
                  <a:pt x="815" y="14818"/>
                  <a:pt x="888" y="14985"/>
                  <a:pt x="934" y="15084"/>
                </a:cubicBezTo>
                <a:cubicBezTo>
                  <a:pt x="980" y="15182"/>
                  <a:pt x="1041" y="15322"/>
                  <a:pt x="1072" y="15396"/>
                </a:cubicBezTo>
                <a:cubicBezTo>
                  <a:pt x="1102" y="15469"/>
                  <a:pt x="1178" y="15615"/>
                  <a:pt x="1240" y="15719"/>
                </a:cubicBezTo>
                <a:cubicBezTo>
                  <a:pt x="1303" y="15823"/>
                  <a:pt x="1355" y="15914"/>
                  <a:pt x="1355" y="15922"/>
                </a:cubicBezTo>
                <a:cubicBezTo>
                  <a:pt x="1355" y="15949"/>
                  <a:pt x="1815" y="16690"/>
                  <a:pt x="1897" y="16795"/>
                </a:cubicBezTo>
                <a:cubicBezTo>
                  <a:pt x="1941" y="16852"/>
                  <a:pt x="2042" y="16994"/>
                  <a:pt x="2120" y="17109"/>
                </a:cubicBezTo>
                <a:cubicBezTo>
                  <a:pt x="2199" y="17223"/>
                  <a:pt x="2304" y="17365"/>
                  <a:pt x="2356" y="17422"/>
                </a:cubicBezTo>
                <a:cubicBezTo>
                  <a:pt x="2407" y="17480"/>
                  <a:pt x="2490" y="17580"/>
                  <a:pt x="2539" y="17645"/>
                </a:cubicBezTo>
                <a:cubicBezTo>
                  <a:pt x="2715" y="17875"/>
                  <a:pt x="3691" y="18859"/>
                  <a:pt x="3894" y="19010"/>
                </a:cubicBezTo>
                <a:cubicBezTo>
                  <a:pt x="3942" y="19046"/>
                  <a:pt x="4015" y="19106"/>
                  <a:pt x="4055" y="19143"/>
                </a:cubicBezTo>
                <a:cubicBezTo>
                  <a:pt x="4302" y="19372"/>
                  <a:pt x="5415" y="20132"/>
                  <a:pt x="5504" y="20132"/>
                </a:cubicBezTo>
                <a:cubicBezTo>
                  <a:pt x="5514" y="20132"/>
                  <a:pt x="5579" y="20168"/>
                  <a:pt x="5649" y="20212"/>
                </a:cubicBezTo>
                <a:cubicBezTo>
                  <a:pt x="5819" y="20319"/>
                  <a:pt x="6457" y="20637"/>
                  <a:pt x="6501" y="20638"/>
                </a:cubicBezTo>
                <a:cubicBezTo>
                  <a:pt x="6520" y="20638"/>
                  <a:pt x="6574" y="20658"/>
                  <a:pt x="6621" y="20681"/>
                </a:cubicBezTo>
                <a:cubicBezTo>
                  <a:pt x="6668" y="20705"/>
                  <a:pt x="6793" y="20758"/>
                  <a:pt x="6901" y="20801"/>
                </a:cubicBezTo>
                <a:cubicBezTo>
                  <a:pt x="7008" y="20844"/>
                  <a:pt x="7116" y="20890"/>
                  <a:pt x="7142" y="20904"/>
                </a:cubicBezTo>
                <a:cubicBezTo>
                  <a:pt x="7167" y="20917"/>
                  <a:pt x="7234" y="20939"/>
                  <a:pt x="7291" y="20951"/>
                </a:cubicBezTo>
                <a:cubicBezTo>
                  <a:pt x="7348" y="20963"/>
                  <a:pt x="7408" y="20982"/>
                  <a:pt x="7425" y="20995"/>
                </a:cubicBezTo>
                <a:cubicBezTo>
                  <a:pt x="7441" y="21008"/>
                  <a:pt x="7503" y="21029"/>
                  <a:pt x="7561" y="21041"/>
                </a:cubicBezTo>
                <a:cubicBezTo>
                  <a:pt x="7618" y="21053"/>
                  <a:pt x="7678" y="21072"/>
                  <a:pt x="7695" y="21084"/>
                </a:cubicBezTo>
                <a:cubicBezTo>
                  <a:pt x="7711" y="21097"/>
                  <a:pt x="7787" y="21122"/>
                  <a:pt x="7861" y="21140"/>
                </a:cubicBezTo>
                <a:cubicBezTo>
                  <a:pt x="7935" y="21157"/>
                  <a:pt x="8050" y="21185"/>
                  <a:pt x="8116" y="21204"/>
                </a:cubicBezTo>
                <a:cubicBezTo>
                  <a:pt x="8332" y="21266"/>
                  <a:pt x="8622" y="21327"/>
                  <a:pt x="8835" y="21358"/>
                </a:cubicBezTo>
                <a:cubicBezTo>
                  <a:pt x="8951" y="21375"/>
                  <a:pt x="9072" y="21401"/>
                  <a:pt x="9105" y="21415"/>
                </a:cubicBezTo>
                <a:cubicBezTo>
                  <a:pt x="9163" y="21440"/>
                  <a:pt x="9512" y="21480"/>
                  <a:pt x="10100" y="21527"/>
                </a:cubicBezTo>
                <a:cubicBezTo>
                  <a:pt x="10252" y="21540"/>
                  <a:pt x="10386" y="21558"/>
                  <a:pt x="10399" y="21571"/>
                </a:cubicBezTo>
                <a:cubicBezTo>
                  <a:pt x="10428" y="21600"/>
                  <a:pt x="11404" y="21575"/>
                  <a:pt x="11788" y="21535"/>
                </a:cubicBezTo>
                <a:cubicBezTo>
                  <a:pt x="11945" y="21519"/>
                  <a:pt x="12214" y="21491"/>
                  <a:pt x="12387" y="21474"/>
                </a:cubicBezTo>
                <a:cubicBezTo>
                  <a:pt x="12560" y="21457"/>
                  <a:pt x="12729" y="21430"/>
                  <a:pt x="12764" y="21415"/>
                </a:cubicBezTo>
                <a:cubicBezTo>
                  <a:pt x="12798" y="21400"/>
                  <a:pt x="12918" y="21379"/>
                  <a:pt x="13028" y="21368"/>
                </a:cubicBezTo>
                <a:cubicBezTo>
                  <a:pt x="13138" y="21356"/>
                  <a:pt x="13235" y="21335"/>
                  <a:pt x="13244" y="21320"/>
                </a:cubicBezTo>
                <a:cubicBezTo>
                  <a:pt x="13253" y="21306"/>
                  <a:pt x="13299" y="21294"/>
                  <a:pt x="13346" y="21294"/>
                </a:cubicBezTo>
                <a:cubicBezTo>
                  <a:pt x="13392" y="21294"/>
                  <a:pt x="13495" y="21275"/>
                  <a:pt x="13575" y="21252"/>
                </a:cubicBezTo>
                <a:cubicBezTo>
                  <a:pt x="13655" y="21228"/>
                  <a:pt x="13802" y="21187"/>
                  <a:pt x="13900" y="21160"/>
                </a:cubicBezTo>
                <a:cubicBezTo>
                  <a:pt x="14193" y="21082"/>
                  <a:pt x="14813" y="20877"/>
                  <a:pt x="14928" y="20822"/>
                </a:cubicBezTo>
                <a:cubicBezTo>
                  <a:pt x="14957" y="20808"/>
                  <a:pt x="15055" y="20761"/>
                  <a:pt x="15146" y="20717"/>
                </a:cubicBezTo>
                <a:cubicBezTo>
                  <a:pt x="15237" y="20674"/>
                  <a:pt x="15324" y="20638"/>
                  <a:pt x="15340" y="20638"/>
                </a:cubicBezTo>
                <a:cubicBezTo>
                  <a:pt x="15395" y="20638"/>
                  <a:pt x="16126" y="20265"/>
                  <a:pt x="16419" y="20086"/>
                </a:cubicBezTo>
                <a:cubicBezTo>
                  <a:pt x="17301" y="19548"/>
                  <a:pt x="17680" y="19249"/>
                  <a:pt x="18411" y="18519"/>
                </a:cubicBezTo>
                <a:cubicBezTo>
                  <a:pt x="18859" y="18071"/>
                  <a:pt x="19110" y="17799"/>
                  <a:pt x="19238" y="17618"/>
                </a:cubicBezTo>
                <a:cubicBezTo>
                  <a:pt x="19270" y="17572"/>
                  <a:pt x="19324" y="17498"/>
                  <a:pt x="19358" y="17455"/>
                </a:cubicBezTo>
                <a:cubicBezTo>
                  <a:pt x="19392" y="17412"/>
                  <a:pt x="19473" y="17296"/>
                  <a:pt x="19538" y="17198"/>
                </a:cubicBezTo>
                <a:cubicBezTo>
                  <a:pt x="19677" y="16989"/>
                  <a:pt x="19681" y="16987"/>
                  <a:pt x="19773" y="16871"/>
                </a:cubicBezTo>
                <a:cubicBezTo>
                  <a:pt x="19863" y="16759"/>
                  <a:pt x="20194" y="16189"/>
                  <a:pt x="20418" y="15762"/>
                </a:cubicBezTo>
                <a:cubicBezTo>
                  <a:pt x="20514" y="15580"/>
                  <a:pt x="20690" y="15186"/>
                  <a:pt x="20707" y="15118"/>
                </a:cubicBezTo>
                <a:cubicBezTo>
                  <a:pt x="20718" y="15074"/>
                  <a:pt x="20740" y="15031"/>
                  <a:pt x="20753" y="15023"/>
                </a:cubicBezTo>
                <a:cubicBezTo>
                  <a:pt x="20766" y="15015"/>
                  <a:pt x="20800" y="14931"/>
                  <a:pt x="20830" y="14837"/>
                </a:cubicBezTo>
                <a:cubicBezTo>
                  <a:pt x="20859" y="14742"/>
                  <a:pt x="20899" y="14639"/>
                  <a:pt x="20918" y="14606"/>
                </a:cubicBezTo>
                <a:cubicBezTo>
                  <a:pt x="20937" y="14574"/>
                  <a:pt x="20976" y="14467"/>
                  <a:pt x="21006" y="14369"/>
                </a:cubicBezTo>
                <a:cubicBezTo>
                  <a:pt x="21035" y="14270"/>
                  <a:pt x="21070" y="14170"/>
                  <a:pt x="21082" y="14144"/>
                </a:cubicBezTo>
                <a:cubicBezTo>
                  <a:pt x="21095" y="14119"/>
                  <a:pt x="21114" y="14051"/>
                  <a:pt x="21126" y="13994"/>
                </a:cubicBezTo>
                <a:cubicBezTo>
                  <a:pt x="21138" y="13937"/>
                  <a:pt x="21159" y="13877"/>
                  <a:pt x="21172" y="13861"/>
                </a:cubicBezTo>
                <a:cubicBezTo>
                  <a:pt x="21185" y="13845"/>
                  <a:pt x="21204" y="13771"/>
                  <a:pt x="21216" y="13698"/>
                </a:cubicBezTo>
                <a:cubicBezTo>
                  <a:pt x="21228" y="13624"/>
                  <a:pt x="21258" y="13489"/>
                  <a:pt x="21283" y="13399"/>
                </a:cubicBezTo>
                <a:cubicBezTo>
                  <a:pt x="21308" y="13309"/>
                  <a:pt x="21340" y="13148"/>
                  <a:pt x="21356" y="13042"/>
                </a:cubicBezTo>
                <a:cubicBezTo>
                  <a:pt x="21372" y="12935"/>
                  <a:pt x="21397" y="12822"/>
                  <a:pt x="21411" y="12789"/>
                </a:cubicBezTo>
                <a:cubicBezTo>
                  <a:pt x="21426" y="12756"/>
                  <a:pt x="21446" y="12656"/>
                  <a:pt x="21457" y="12566"/>
                </a:cubicBezTo>
                <a:cubicBezTo>
                  <a:pt x="21468" y="12476"/>
                  <a:pt x="21487" y="12389"/>
                  <a:pt x="21497" y="12372"/>
                </a:cubicBezTo>
                <a:cubicBezTo>
                  <a:pt x="21545" y="12297"/>
                  <a:pt x="21597" y="11502"/>
                  <a:pt x="21597" y="10853"/>
                </a:cubicBezTo>
                <a:cubicBezTo>
                  <a:pt x="21597" y="9963"/>
                  <a:pt x="21507" y="9009"/>
                  <a:pt x="21367" y="8410"/>
                </a:cubicBezTo>
                <a:cubicBezTo>
                  <a:pt x="21273" y="8007"/>
                  <a:pt x="21262" y="7962"/>
                  <a:pt x="21214" y="7800"/>
                </a:cubicBezTo>
                <a:cubicBezTo>
                  <a:pt x="21188" y="7709"/>
                  <a:pt x="21153" y="7575"/>
                  <a:pt x="21136" y="7501"/>
                </a:cubicBezTo>
                <a:cubicBezTo>
                  <a:pt x="21119" y="7427"/>
                  <a:pt x="21095" y="7354"/>
                  <a:pt x="21082" y="7338"/>
                </a:cubicBezTo>
                <a:cubicBezTo>
                  <a:pt x="21070" y="7321"/>
                  <a:pt x="21048" y="7262"/>
                  <a:pt x="21036" y="7204"/>
                </a:cubicBezTo>
                <a:cubicBezTo>
                  <a:pt x="21024" y="7147"/>
                  <a:pt x="21004" y="7086"/>
                  <a:pt x="20992" y="7069"/>
                </a:cubicBezTo>
                <a:cubicBezTo>
                  <a:pt x="20980" y="7053"/>
                  <a:pt x="20945" y="6966"/>
                  <a:pt x="20914" y="6875"/>
                </a:cubicBezTo>
                <a:cubicBezTo>
                  <a:pt x="20883" y="6785"/>
                  <a:pt x="20827" y="6653"/>
                  <a:pt x="20789" y="6581"/>
                </a:cubicBezTo>
                <a:cubicBezTo>
                  <a:pt x="20752" y="6509"/>
                  <a:pt x="20722" y="6435"/>
                  <a:pt x="20722" y="6417"/>
                </a:cubicBezTo>
                <a:cubicBezTo>
                  <a:pt x="20722" y="6399"/>
                  <a:pt x="20663" y="6264"/>
                  <a:pt x="20590" y="6117"/>
                </a:cubicBezTo>
                <a:cubicBezTo>
                  <a:pt x="20518" y="5969"/>
                  <a:pt x="20430" y="5787"/>
                  <a:pt x="20395" y="5714"/>
                </a:cubicBezTo>
                <a:cubicBezTo>
                  <a:pt x="20326" y="5565"/>
                  <a:pt x="20231" y="5397"/>
                  <a:pt x="19957" y="4934"/>
                </a:cubicBezTo>
                <a:cubicBezTo>
                  <a:pt x="19831" y="4721"/>
                  <a:pt x="19660" y="4459"/>
                  <a:pt x="19637" y="4446"/>
                </a:cubicBezTo>
                <a:cubicBezTo>
                  <a:pt x="19622" y="4436"/>
                  <a:pt x="19575" y="4373"/>
                  <a:pt x="19532" y="4305"/>
                </a:cubicBezTo>
                <a:cubicBezTo>
                  <a:pt x="19365" y="4041"/>
                  <a:pt x="18960" y="3583"/>
                  <a:pt x="18449" y="3078"/>
                </a:cubicBezTo>
                <a:cubicBezTo>
                  <a:pt x="17828" y="2465"/>
                  <a:pt x="17561" y="2248"/>
                  <a:pt x="16868" y="1793"/>
                </a:cubicBezTo>
                <a:cubicBezTo>
                  <a:pt x="16704" y="1685"/>
                  <a:pt x="16532" y="1571"/>
                  <a:pt x="16488" y="1540"/>
                </a:cubicBezTo>
                <a:cubicBezTo>
                  <a:pt x="16443" y="1510"/>
                  <a:pt x="16399" y="1485"/>
                  <a:pt x="16388" y="1485"/>
                </a:cubicBezTo>
                <a:cubicBezTo>
                  <a:pt x="16378" y="1485"/>
                  <a:pt x="16332" y="1458"/>
                  <a:pt x="16287" y="1426"/>
                </a:cubicBezTo>
                <a:cubicBezTo>
                  <a:pt x="16190" y="1358"/>
                  <a:pt x="15255" y="889"/>
                  <a:pt x="15217" y="890"/>
                </a:cubicBezTo>
                <a:cubicBezTo>
                  <a:pt x="15203" y="890"/>
                  <a:pt x="15123" y="857"/>
                  <a:pt x="15041" y="818"/>
                </a:cubicBezTo>
                <a:cubicBezTo>
                  <a:pt x="14959" y="778"/>
                  <a:pt x="14830" y="722"/>
                  <a:pt x="14756" y="694"/>
                </a:cubicBezTo>
                <a:cubicBezTo>
                  <a:pt x="14682" y="666"/>
                  <a:pt x="14599" y="635"/>
                  <a:pt x="14574" y="622"/>
                </a:cubicBezTo>
                <a:cubicBezTo>
                  <a:pt x="14549" y="609"/>
                  <a:pt x="14482" y="588"/>
                  <a:pt x="14425" y="576"/>
                </a:cubicBezTo>
                <a:cubicBezTo>
                  <a:pt x="14368" y="564"/>
                  <a:pt x="14307" y="544"/>
                  <a:pt x="14291" y="533"/>
                </a:cubicBezTo>
                <a:cubicBezTo>
                  <a:pt x="14274" y="521"/>
                  <a:pt x="14174" y="488"/>
                  <a:pt x="14067" y="458"/>
                </a:cubicBezTo>
                <a:cubicBezTo>
                  <a:pt x="13960" y="429"/>
                  <a:pt x="13821" y="386"/>
                  <a:pt x="13759" y="363"/>
                </a:cubicBezTo>
                <a:cubicBezTo>
                  <a:pt x="13697" y="341"/>
                  <a:pt x="13613" y="323"/>
                  <a:pt x="13573" y="323"/>
                </a:cubicBezTo>
                <a:cubicBezTo>
                  <a:pt x="13533" y="323"/>
                  <a:pt x="13493" y="312"/>
                  <a:pt x="13483" y="297"/>
                </a:cubicBezTo>
                <a:cubicBezTo>
                  <a:pt x="13474" y="282"/>
                  <a:pt x="13382" y="259"/>
                  <a:pt x="13279" y="247"/>
                </a:cubicBezTo>
                <a:cubicBezTo>
                  <a:pt x="13175" y="236"/>
                  <a:pt x="13079" y="216"/>
                  <a:pt x="13062" y="204"/>
                </a:cubicBezTo>
                <a:cubicBezTo>
                  <a:pt x="13046" y="191"/>
                  <a:pt x="12931" y="165"/>
                  <a:pt x="12808" y="147"/>
                </a:cubicBezTo>
                <a:cubicBezTo>
                  <a:pt x="12684" y="128"/>
                  <a:pt x="12508" y="100"/>
                  <a:pt x="12417" y="84"/>
                </a:cubicBezTo>
                <a:cubicBezTo>
                  <a:pt x="12327" y="68"/>
                  <a:pt x="12139" y="42"/>
                  <a:pt x="11998" y="27"/>
                </a:cubicBezTo>
                <a:cubicBezTo>
                  <a:pt x="11831" y="9"/>
                  <a:pt x="11335" y="0"/>
                  <a:pt x="10841" y="0"/>
                </a:cubicBezTo>
                <a:close/>
              </a:path>
            </a:pathLst>
          </a:custGeom>
          <a:ln w="12700">
            <a:miter lim="400000"/>
          </a:ln>
        </p:spPr>
      </p:pic>
      <p:pic>
        <p:nvPicPr>
          <p:cNvPr id="11" name="Picture 10">
            <a:extLst>
              <a:ext uri="{FF2B5EF4-FFF2-40B4-BE49-F238E27FC236}">
                <a16:creationId xmlns:a16="http://schemas.microsoft.com/office/drawing/2014/main" id="{55FA273E-0A15-0A54-F375-6D0B93006994}"/>
              </a:ext>
            </a:extLst>
          </p:cNvPr>
          <p:cNvPicPr>
            <a:picLocks noChangeAspect="1"/>
          </p:cNvPicPr>
          <p:nvPr/>
        </p:nvPicPr>
        <p:blipFill rotWithShape="1">
          <a:blip r:embed="rId3"/>
          <a:srcRect l="48525" r="-1284"/>
          <a:stretch/>
        </p:blipFill>
        <p:spPr>
          <a:xfrm>
            <a:off x="5573276" y="2251743"/>
            <a:ext cx="1301765" cy="2486149"/>
          </a:xfrm>
          <a:prstGeom prst="rect">
            <a:avLst/>
          </a:prstGeom>
        </p:spPr>
      </p:pic>
      <p:sp>
        <p:nvSpPr>
          <p:cNvPr id="12" name="Real">
            <a:extLst>
              <a:ext uri="{FF2B5EF4-FFF2-40B4-BE49-F238E27FC236}">
                <a16:creationId xmlns:a16="http://schemas.microsoft.com/office/drawing/2014/main" id="{353BA235-71AD-376D-CE19-91D4589E766F}"/>
              </a:ext>
            </a:extLst>
          </p:cNvPr>
          <p:cNvSpPr txBox="1"/>
          <p:nvPr/>
        </p:nvSpPr>
        <p:spPr>
          <a:xfrm>
            <a:off x="4873246" y="3412398"/>
            <a:ext cx="527325" cy="265457"/>
          </a:xfrm>
          <a:prstGeom prst="rect">
            <a:avLst/>
          </a:prstGeom>
          <a:ln w="12700">
            <a:miter lim="400000"/>
          </a:ln>
          <a:effectLst>
            <a:outerShdw blurRad="127000" dist="76200" dir="2700000" rotWithShape="0">
              <a:srgbClr val="000000">
                <a:alpha val="7385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575" tIns="28575" rIns="28575" bIns="28575" anchor="ctr">
            <a:spAutoFit/>
          </a:bodyPr>
          <a:lstStyle>
            <a:lvl1pPr defTabSz="4318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b="1" spc="360">
                <a:latin typeface="Helvetica"/>
                <a:ea typeface="Helvetica"/>
                <a:cs typeface="Helvetica"/>
                <a:sym typeface="Helvetica"/>
              </a:defRPr>
            </a:lvl1pPr>
          </a:lstStyle>
          <a:p>
            <a:pPr algn="ctr" defTabSz="242888" hangingPunct="0">
              <a:tabLst>
                <a:tab pos="200025" algn="l"/>
                <a:tab pos="400050" algn="l"/>
                <a:tab pos="600075" algn="l"/>
                <a:tab pos="800100" algn="l"/>
                <a:tab pos="1000125" algn="l"/>
                <a:tab pos="1200150" algn="l"/>
                <a:tab pos="1400175" algn="l"/>
                <a:tab pos="1600200" algn="l"/>
                <a:tab pos="1800225" algn="l"/>
                <a:tab pos="2000250" algn="l"/>
                <a:tab pos="2200275" algn="l"/>
                <a:tab pos="2400300" algn="l"/>
              </a:tabLst>
              <a:defRPr/>
            </a:pPr>
            <a:r>
              <a:rPr sz="1350" kern="0" spc="203">
                <a:solidFill>
                  <a:srgbClr val="FFFFFF"/>
                </a:solidFill>
              </a:rPr>
              <a:t>Real</a:t>
            </a:r>
          </a:p>
        </p:txBody>
      </p:sp>
      <p:sp>
        <p:nvSpPr>
          <p:cNvPr id="13" name="Digital">
            <a:extLst>
              <a:ext uri="{FF2B5EF4-FFF2-40B4-BE49-F238E27FC236}">
                <a16:creationId xmlns:a16="http://schemas.microsoft.com/office/drawing/2014/main" id="{7AED224C-1C14-EB7C-CD37-C2A67A072196}"/>
              </a:ext>
            </a:extLst>
          </p:cNvPr>
          <p:cNvSpPr txBox="1"/>
          <p:nvPr/>
        </p:nvSpPr>
        <p:spPr>
          <a:xfrm>
            <a:off x="5737367" y="3412398"/>
            <a:ext cx="768928" cy="265457"/>
          </a:xfrm>
          <a:prstGeom prst="rect">
            <a:avLst/>
          </a:prstGeom>
          <a:ln w="12700">
            <a:miter lim="400000"/>
          </a:ln>
          <a:effectLst>
            <a:outerShdw blurRad="127000" dist="76200" dir="2700000" rotWithShape="0">
              <a:srgbClr val="000000">
                <a:alpha val="7385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575" tIns="28575" rIns="28575" bIns="28575" anchor="ctr">
            <a:spAutoFit/>
          </a:bodyPr>
          <a:lstStyle>
            <a:lvl1pPr defTabSz="4318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b="1" spc="360">
                <a:latin typeface="Helvetica"/>
                <a:ea typeface="Helvetica"/>
                <a:cs typeface="Helvetica"/>
                <a:sym typeface="Helvetica"/>
              </a:defRPr>
            </a:lvl1pPr>
          </a:lstStyle>
          <a:p>
            <a:pPr algn="ctr" defTabSz="242888" hangingPunct="0">
              <a:tabLst>
                <a:tab pos="200025" algn="l"/>
                <a:tab pos="400050" algn="l"/>
                <a:tab pos="600075" algn="l"/>
                <a:tab pos="800100" algn="l"/>
                <a:tab pos="1000125" algn="l"/>
                <a:tab pos="1200150" algn="l"/>
                <a:tab pos="1400175" algn="l"/>
                <a:tab pos="1600200" algn="l"/>
                <a:tab pos="1800225" algn="l"/>
                <a:tab pos="2000250" algn="l"/>
                <a:tab pos="2200275" algn="l"/>
                <a:tab pos="2400300" algn="l"/>
              </a:tabLst>
              <a:defRPr/>
            </a:pPr>
            <a:r>
              <a:rPr sz="1350" kern="0" spc="203">
                <a:solidFill>
                  <a:srgbClr val="FFFFFF"/>
                </a:solidFill>
              </a:rPr>
              <a:t>Digital</a:t>
            </a:r>
          </a:p>
        </p:txBody>
      </p:sp>
      <p:sp>
        <p:nvSpPr>
          <p:cNvPr id="14" name="Actions">
            <a:extLst>
              <a:ext uri="{FF2B5EF4-FFF2-40B4-BE49-F238E27FC236}">
                <a16:creationId xmlns:a16="http://schemas.microsoft.com/office/drawing/2014/main" id="{1E6D8585-B032-17E9-1FBA-EA0722CD790F}"/>
              </a:ext>
            </a:extLst>
          </p:cNvPr>
          <p:cNvSpPr txBox="1"/>
          <p:nvPr/>
        </p:nvSpPr>
        <p:spPr>
          <a:xfrm>
            <a:off x="3504514" y="4851984"/>
            <a:ext cx="662234" cy="21358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575" tIns="28575" rIns="28575" bIns="28575" anchor="ctr">
            <a:spAutoFit/>
          </a:bodyPr>
          <a:lstStyle>
            <a:lvl1pPr defTabSz="4318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spc="270">
                <a:latin typeface="Gill Sans Light"/>
                <a:ea typeface="Gill Sans Light"/>
                <a:cs typeface="Gill Sans Light"/>
                <a:sym typeface="Gill Sans Light"/>
              </a:defRPr>
            </a:lvl1pPr>
          </a:lstStyle>
          <a:p>
            <a:pPr algn="ctr" defTabSz="242888" hangingPunct="0">
              <a:tabLst>
                <a:tab pos="200025" algn="l"/>
                <a:tab pos="400050" algn="l"/>
                <a:tab pos="600075" algn="l"/>
                <a:tab pos="800100" algn="l"/>
                <a:tab pos="1000125" algn="l"/>
                <a:tab pos="1200150" algn="l"/>
                <a:tab pos="1400175" algn="l"/>
                <a:tab pos="1600200" algn="l"/>
                <a:tab pos="1800225" algn="l"/>
                <a:tab pos="2000250" algn="l"/>
                <a:tab pos="2200275" algn="l"/>
                <a:tab pos="2400300" algn="l"/>
              </a:tabLst>
              <a:defRPr/>
            </a:pPr>
            <a:r>
              <a:rPr sz="1013" b="1" kern="0" spc="152">
                <a:solidFill>
                  <a:srgbClr val="1E2644"/>
                </a:solidFill>
                <a:latin typeface="Century Gothic" panose="020B0502020202020204" pitchFamily="34" charset="0"/>
              </a:rPr>
              <a:t>Actions</a:t>
            </a:r>
          </a:p>
        </p:txBody>
      </p:sp>
      <p:sp>
        <p:nvSpPr>
          <p:cNvPr id="15" name="Decisions">
            <a:extLst>
              <a:ext uri="{FF2B5EF4-FFF2-40B4-BE49-F238E27FC236}">
                <a16:creationId xmlns:a16="http://schemas.microsoft.com/office/drawing/2014/main" id="{ACC0BD7F-81A6-DA9D-C898-5A8AEB356BA5}"/>
              </a:ext>
            </a:extLst>
          </p:cNvPr>
          <p:cNvSpPr txBox="1"/>
          <p:nvPr/>
        </p:nvSpPr>
        <p:spPr>
          <a:xfrm>
            <a:off x="5227584" y="5658298"/>
            <a:ext cx="829458" cy="21358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575" tIns="28575" rIns="28575" bIns="28575" anchor="ctr">
            <a:spAutoFit/>
          </a:bodyPr>
          <a:lstStyle>
            <a:lvl1pPr defTabSz="4318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spc="270">
                <a:latin typeface="Gill Sans Light"/>
                <a:ea typeface="Gill Sans Light"/>
                <a:cs typeface="Gill Sans Light"/>
                <a:sym typeface="Gill Sans Light"/>
              </a:defRPr>
            </a:lvl1pPr>
          </a:lstStyle>
          <a:p>
            <a:pPr algn="ctr" defTabSz="242888" hangingPunct="0">
              <a:tabLst>
                <a:tab pos="200025" algn="l"/>
                <a:tab pos="400050" algn="l"/>
                <a:tab pos="600075" algn="l"/>
                <a:tab pos="800100" algn="l"/>
                <a:tab pos="1000125" algn="l"/>
                <a:tab pos="1200150" algn="l"/>
                <a:tab pos="1400175" algn="l"/>
                <a:tab pos="1600200" algn="l"/>
                <a:tab pos="1800225" algn="l"/>
                <a:tab pos="2000250" algn="l"/>
                <a:tab pos="2200275" algn="l"/>
                <a:tab pos="2400300" algn="l"/>
              </a:tabLst>
              <a:defRPr/>
            </a:pPr>
            <a:r>
              <a:rPr sz="1013" b="1" kern="0" spc="152">
                <a:solidFill>
                  <a:srgbClr val="1E2644"/>
                </a:solidFill>
                <a:latin typeface="Century Gothic" panose="020B0502020202020204" pitchFamily="34" charset="0"/>
              </a:rPr>
              <a:t>Decisions</a:t>
            </a:r>
          </a:p>
        </p:txBody>
      </p:sp>
      <p:sp>
        <p:nvSpPr>
          <p:cNvPr id="16" name="Results">
            <a:extLst>
              <a:ext uri="{FF2B5EF4-FFF2-40B4-BE49-F238E27FC236}">
                <a16:creationId xmlns:a16="http://schemas.microsoft.com/office/drawing/2014/main" id="{3B74DB2B-F608-E05B-53F9-C960C7EA5588}"/>
              </a:ext>
            </a:extLst>
          </p:cNvPr>
          <p:cNvSpPr txBox="1"/>
          <p:nvPr/>
        </p:nvSpPr>
        <p:spPr>
          <a:xfrm>
            <a:off x="2900389" y="3517806"/>
            <a:ext cx="615746" cy="21358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575" tIns="28575" rIns="28575" bIns="28575" anchor="ctr">
            <a:spAutoFit/>
          </a:bodyPr>
          <a:lstStyle>
            <a:lvl1pPr defTabSz="4318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spc="270">
                <a:latin typeface="Gill Sans Light"/>
                <a:ea typeface="Gill Sans Light"/>
                <a:cs typeface="Gill Sans Light"/>
                <a:sym typeface="Gill Sans Light"/>
              </a:defRPr>
            </a:lvl1pPr>
          </a:lstStyle>
          <a:p>
            <a:pPr algn="ctr" defTabSz="242888" hangingPunct="0">
              <a:tabLst>
                <a:tab pos="200025" algn="l"/>
                <a:tab pos="400050" algn="l"/>
                <a:tab pos="600075" algn="l"/>
                <a:tab pos="800100" algn="l"/>
                <a:tab pos="1000125" algn="l"/>
                <a:tab pos="1200150" algn="l"/>
                <a:tab pos="1400175" algn="l"/>
                <a:tab pos="1600200" algn="l"/>
                <a:tab pos="1800225" algn="l"/>
                <a:tab pos="2000250" algn="l"/>
                <a:tab pos="2200275" algn="l"/>
                <a:tab pos="2400300" algn="l"/>
              </a:tabLst>
              <a:defRPr/>
            </a:pPr>
            <a:r>
              <a:rPr sz="1013" b="1" kern="0" spc="152">
                <a:solidFill>
                  <a:srgbClr val="1E2644"/>
                </a:solidFill>
                <a:latin typeface="Century Gothic" panose="020B0502020202020204" pitchFamily="34" charset="0"/>
              </a:rPr>
              <a:t>Results</a:t>
            </a:r>
          </a:p>
        </p:txBody>
      </p:sp>
      <p:sp>
        <p:nvSpPr>
          <p:cNvPr id="17" name="Data">
            <a:extLst>
              <a:ext uri="{FF2B5EF4-FFF2-40B4-BE49-F238E27FC236}">
                <a16:creationId xmlns:a16="http://schemas.microsoft.com/office/drawing/2014/main" id="{F7326070-27A2-9684-DC7F-842D9DE415D1}"/>
              </a:ext>
            </a:extLst>
          </p:cNvPr>
          <p:cNvSpPr txBox="1"/>
          <p:nvPr/>
        </p:nvSpPr>
        <p:spPr>
          <a:xfrm>
            <a:off x="6020634" y="1458481"/>
            <a:ext cx="451470" cy="21358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575" tIns="28575" rIns="28575" bIns="28575" anchor="ctr">
            <a:spAutoFit/>
          </a:bodyPr>
          <a:lstStyle>
            <a:lvl1pPr defTabSz="4318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spc="270">
                <a:latin typeface="Gill Sans Light"/>
                <a:ea typeface="Gill Sans Light"/>
                <a:cs typeface="Gill Sans Light"/>
                <a:sym typeface="Gill Sans Light"/>
              </a:defRPr>
            </a:lvl1pPr>
          </a:lstStyle>
          <a:p>
            <a:pPr algn="ctr" defTabSz="242888" hangingPunct="0">
              <a:tabLst>
                <a:tab pos="200025" algn="l"/>
                <a:tab pos="400050" algn="l"/>
                <a:tab pos="600075" algn="l"/>
                <a:tab pos="800100" algn="l"/>
                <a:tab pos="1000125" algn="l"/>
                <a:tab pos="1200150" algn="l"/>
                <a:tab pos="1400175" algn="l"/>
                <a:tab pos="1600200" algn="l"/>
                <a:tab pos="1800225" algn="l"/>
                <a:tab pos="2000250" algn="l"/>
                <a:tab pos="2200275" algn="l"/>
                <a:tab pos="2400300" algn="l"/>
              </a:tabLst>
              <a:defRPr/>
            </a:pPr>
            <a:r>
              <a:rPr sz="1013" b="1" kern="0" spc="152">
                <a:solidFill>
                  <a:srgbClr val="1E2644"/>
                </a:solidFill>
                <a:latin typeface="Century Gothic" panose="020B0502020202020204" pitchFamily="34" charset="0"/>
              </a:rPr>
              <a:t>Data</a:t>
            </a:r>
          </a:p>
        </p:txBody>
      </p:sp>
      <p:sp>
        <p:nvSpPr>
          <p:cNvPr id="18" name="Observations">
            <a:extLst>
              <a:ext uri="{FF2B5EF4-FFF2-40B4-BE49-F238E27FC236}">
                <a16:creationId xmlns:a16="http://schemas.microsoft.com/office/drawing/2014/main" id="{7AF5AE27-56C6-D926-B3F4-CAA63FAAA380}"/>
              </a:ext>
            </a:extLst>
          </p:cNvPr>
          <p:cNvSpPr txBox="1"/>
          <p:nvPr/>
        </p:nvSpPr>
        <p:spPr>
          <a:xfrm>
            <a:off x="2749099" y="2001744"/>
            <a:ext cx="1652012" cy="21358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spAutoFit/>
          </a:bodyPr>
          <a:lstStyle>
            <a:lvl1pPr defTabSz="4318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spc="270">
                <a:latin typeface="Gill Sans Light"/>
                <a:ea typeface="Gill Sans Light"/>
                <a:cs typeface="Gill Sans Light"/>
                <a:sym typeface="Gill Sans Light"/>
              </a:defRPr>
            </a:lvl1pPr>
          </a:lstStyle>
          <a:p>
            <a:pPr algn="ctr" defTabSz="242888" hangingPunct="0">
              <a:tabLst>
                <a:tab pos="200025" algn="l"/>
                <a:tab pos="400050" algn="l"/>
                <a:tab pos="600075" algn="l"/>
                <a:tab pos="800100" algn="l"/>
                <a:tab pos="1000125" algn="l"/>
                <a:tab pos="1200150" algn="l"/>
                <a:tab pos="1400175" algn="l"/>
                <a:tab pos="1600200" algn="l"/>
                <a:tab pos="1800225" algn="l"/>
                <a:tab pos="2000250" algn="l"/>
                <a:tab pos="2200275" algn="l"/>
                <a:tab pos="2400300" algn="l"/>
              </a:tabLst>
              <a:defRPr/>
            </a:pPr>
            <a:r>
              <a:rPr sz="1013" b="1" kern="0" spc="152">
                <a:solidFill>
                  <a:srgbClr val="1E2644"/>
                </a:solidFill>
                <a:latin typeface="Century Gothic" panose="020B0502020202020204" pitchFamily="34" charset="0"/>
              </a:rPr>
              <a:t>Observations</a:t>
            </a:r>
          </a:p>
        </p:txBody>
      </p:sp>
      <p:sp>
        <p:nvSpPr>
          <p:cNvPr id="19" name="Models">
            <a:extLst>
              <a:ext uri="{FF2B5EF4-FFF2-40B4-BE49-F238E27FC236}">
                <a16:creationId xmlns:a16="http://schemas.microsoft.com/office/drawing/2014/main" id="{E1134CE8-EA3E-C20B-75DD-2F9D375DC053}"/>
              </a:ext>
            </a:extLst>
          </p:cNvPr>
          <p:cNvSpPr txBox="1"/>
          <p:nvPr/>
        </p:nvSpPr>
        <p:spPr>
          <a:xfrm>
            <a:off x="6679643" y="2178036"/>
            <a:ext cx="1652011" cy="21358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spAutoFit/>
          </a:bodyPr>
          <a:lstStyle>
            <a:lvl1pPr defTabSz="4318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spc="270">
                <a:latin typeface="Gill Sans Light"/>
                <a:ea typeface="Gill Sans Light"/>
                <a:cs typeface="Gill Sans Light"/>
                <a:sym typeface="Gill Sans Light"/>
              </a:defRPr>
            </a:lvl1pPr>
          </a:lstStyle>
          <a:p>
            <a:pPr algn="ctr" defTabSz="242888" hangingPunct="0">
              <a:tabLst>
                <a:tab pos="200025" algn="l"/>
                <a:tab pos="400050" algn="l"/>
                <a:tab pos="600075" algn="l"/>
                <a:tab pos="800100" algn="l"/>
                <a:tab pos="1000125" algn="l"/>
                <a:tab pos="1200150" algn="l"/>
                <a:tab pos="1400175" algn="l"/>
                <a:tab pos="1600200" algn="l"/>
                <a:tab pos="1800225" algn="l"/>
                <a:tab pos="2000250" algn="l"/>
                <a:tab pos="2200275" algn="l"/>
                <a:tab pos="2400300" algn="l"/>
              </a:tabLst>
              <a:defRPr/>
            </a:pPr>
            <a:r>
              <a:rPr sz="1013" b="1" kern="0" spc="152">
                <a:solidFill>
                  <a:srgbClr val="1E2644"/>
                </a:solidFill>
                <a:latin typeface="Century Gothic" panose="020B0502020202020204" pitchFamily="34" charset="0"/>
              </a:rPr>
              <a:t>Models</a:t>
            </a:r>
          </a:p>
        </p:txBody>
      </p:sp>
      <p:sp>
        <p:nvSpPr>
          <p:cNvPr id="20" name="Visualizations">
            <a:extLst>
              <a:ext uri="{FF2B5EF4-FFF2-40B4-BE49-F238E27FC236}">
                <a16:creationId xmlns:a16="http://schemas.microsoft.com/office/drawing/2014/main" id="{3B372F22-BEB4-0969-4394-BC7959DD18F7}"/>
              </a:ext>
            </a:extLst>
          </p:cNvPr>
          <p:cNvSpPr txBox="1"/>
          <p:nvPr/>
        </p:nvSpPr>
        <p:spPr>
          <a:xfrm>
            <a:off x="7398076" y="3810782"/>
            <a:ext cx="1167371" cy="21358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575" tIns="28575" rIns="28575" bIns="28575" anchor="ctr">
            <a:spAutoFit/>
          </a:bodyPr>
          <a:lstStyle>
            <a:lvl1pPr defTabSz="4318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spc="270">
                <a:latin typeface="Gill Sans Light"/>
                <a:ea typeface="Gill Sans Light"/>
                <a:cs typeface="Gill Sans Light"/>
                <a:sym typeface="Gill Sans Light"/>
              </a:defRPr>
            </a:lvl1pPr>
          </a:lstStyle>
          <a:p>
            <a:pPr algn="ctr" defTabSz="242888" hangingPunct="0">
              <a:tabLst>
                <a:tab pos="200025" algn="l"/>
                <a:tab pos="400050" algn="l"/>
                <a:tab pos="600075" algn="l"/>
                <a:tab pos="800100" algn="l"/>
                <a:tab pos="1000125" algn="l"/>
                <a:tab pos="1200150" algn="l"/>
                <a:tab pos="1400175" algn="l"/>
                <a:tab pos="1600200" algn="l"/>
                <a:tab pos="1800225" algn="l"/>
                <a:tab pos="2000250" algn="l"/>
                <a:tab pos="2200275" algn="l"/>
                <a:tab pos="2400300" algn="l"/>
              </a:tabLst>
              <a:defRPr/>
            </a:pPr>
            <a:r>
              <a:rPr sz="1013" b="1" kern="0" spc="152">
                <a:solidFill>
                  <a:srgbClr val="1E2644"/>
                </a:solidFill>
                <a:latin typeface="Century Gothic" panose="020B0502020202020204" pitchFamily="34" charset="0"/>
              </a:rPr>
              <a:t>Visualizations</a:t>
            </a:r>
          </a:p>
        </p:txBody>
      </p:sp>
      <p:sp>
        <p:nvSpPr>
          <p:cNvPr id="21" name="Knowledge">
            <a:extLst>
              <a:ext uri="{FF2B5EF4-FFF2-40B4-BE49-F238E27FC236}">
                <a16:creationId xmlns:a16="http://schemas.microsoft.com/office/drawing/2014/main" id="{C3C384F9-8F41-90CD-3A54-745985737F8C}"/>
              </a:ext>
            </a:extLst>
          </p:cNvPr>
          <p:cNvSpPr txBox="1"/>
          <p:nvPr/>
        </p:nvSpPr>
        <p:spPr>
          <a:xfrm>
            <a:off x="6588076" y="5213951"/>
            <a:ext cx="1803413" cy="21358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spAutoFit/>
          </a:bodyPr>
          <a:lstStyle>
            <a:lvl1pPr defTabSz="4318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spc="270">
                <a:latin typeface="Gill Sans Light"/>
                <a:ea typeface="Gill Sans Light"/>
                <a:cs typeface="Gill Sans Light"/>
                <a:sym typeface="Gill Sans Light"/>
              </a:defRPr>
            </a:lvl1pPr>
          </a:lstStyle>
          <a:p>
            <a:pPr algn="ctr" defTabSz="242888" hangingPunct="0">
              <a:tabLst>
                <a:tab pos="200025" algn="l"/>
                <a:tab pos="400050" algn="l"/>
                <a:tab pos="600075" algn="l"/>
                <a:tab pos="800100" algn="l"/>
                <a:tab pos="1000125" algn="l"/>
                <a:tab pos="1200150" algn="l"/>
                <a:tab pos="1400175" algn="l"/>
                <a:tab pos="1600200" algn="l"/>
                <a:tab pos="1800225" algn="l"/>
                <a:tab pos="2000250" algn="l"/>
                <a:tab pos="2200275" algn="l"/>
                <a:tab pos="2400300" algn="l"/>
              </a:tabLst>
              <a:defRPr/>
            </a:pPr>
            <a:r>
              <a:rPr sz="1013" b="1" kern="0" spc="152">
                <a:solidFill>
                  <a:srgbClr val="1E2644"/>
                </a:solidFill>
                <a:latin typeface="Century Gothic" panose="020B0502020202020204" pitchFamily="34" charset="0"/>
              </a:rPr>
              <a:t>Knowledge</a:t>
            </a:r>
          </a:p>
        </p:txBody>
      </p:sp>
      <p:pic>
        <p:nvPicPr>
          <p:cNvPr id="22" name="66236.png" descr="66236.png">
            <a:extLst>
              <a:ext uri="{FF2B5EF4-FFF2-40B4-BE49-F238E27FC236}">
                <a16:creationId xmlns:a16="http://schemas.microsoft.com/office/drawing/2014/main" id="{441555B2-DD42-87BC-7D52-E30E3465E726}"/>
              </a:ext>
            </a:extLst>
          </p:cNvPr>
          <p:cNvPicPr>
            <a:picLocks noChangeAspect="1"/>
          </p:cNvPicPr>
          <p:nvPr/>
        </p:nvPicPr>
        <p:blipFill>
          <a:blip r:embed="rId4">
            <a:duotone>
              <a:prstClr val="black"/>
              <a:srgbClr val="1E2644">
                <a:tint val="45000"/>
                <a:satMod val="400000"/>
              </a:srgbClr>
            </a:duotone>
          </a:blip>
          <a:stretch>
            <a:fillRect/>
          </a:stretch>
        </p:blipFill>
        <p:spPr>
          <a:xfrm>
            <a:off x="5353512" y="5090647"/>
            <a:ext cx="545694" cy="545695"/>
          </a:xfrm>
          <a:prstGeom prst="rect">
            <a:avLst/>
          </a:prstGeom>
          <a:ln w="12700">
            <a:noFill/>
            <a:miter lim="400000"/>
          </a:ln>
          <a:effectLst/>
        </p:spPr>
      </p:pic>
      <p:pic>
        <p:nvPicPr>
          <p:cNvPr id="23" name="4431830.png" descr="4431830.png">
            <a:extLst>
              <a:ext uri="{FF2B5EF4-FFF2-40B4-BE49-F238E27FC236}">
                <a16:creationId xmlns:a16="http://schemas.microsoft.com/office/drawing/2014/main" id="{D89750A8-AFD4-DEC8-C856-66D017EAA195}"/>
              </a:ext>
            </a:extLst>
          </p:cNvPr>
          <p:cNvPicPr>
            <a:picLocks noChangeAspect="1"/>
          </p:cNvPicPr>
          <p:nvPr/>
        </p:nvPicPr>
        <p:blipFill>
          <a:blip r:embed="rId5">
            <a:duotone>
              <a:prstClr val="black"/>
              <a:srgbClr val="1E2644">
                <a:tint val="45000"/>
                <a:satMod val="400000"/>
              </a:srgbClr>
            </a:duotone>
          </a:blip>
          <a:stretch>
            <a:fillRect/>
          </a:stretch>
        </p:blipFill>
        <p:spPr>
          <a:xfrm>
            <a:off x="6594368" y="4678040"/>
            <a:ext cx="545694" cy="545695"/>
          </a:xfrm>
          <a:prstGeom prst="rect">
            <a:avLst/>
          </a:prstGeom>
          <a:ln w="12700">
            <a:noFill/>
            <a:miter lim="400000"/>
          </a:ln>
          <a:effectLst/>
        </p:spPr>
      </p:pic>
      <p:pic>
        <p:nvPicPr>
          <p:cNvPr id="24" name="1677685-200.png" descr="1677685-200.png">
            <a:extLst>
              <a:ext uri="{FF2B5EF4-FFF2-40B4-BE49-F238E27FC236}">
                <a16:creationId xmlns:a16="http://schemas.microsoft.com/office/drawing/2014/main" id="{1E8913E3-D44C-BF60-F9E9-4C6421C587A8}"/>
              </a:ext>
            </a:extLst>
          </p:cNvPr>
          <p:cNvPicPr>
            <a:picLocks noChangeAspect="1"/>
          </p:cNvPicPr>
          <p:nvPr/>
        </p:nvPicPr>
        <p:blipFill>
          <a:blip r:embed="rId6">
            <a:duotone>
              <a:prstClr val="black"/>
              <a:srgbClr val="1E2644">
                <a:tint val="45000"/>
                <a:satMod val="400000"/>
              </a:srgbClr>
            </a:duotone>
          </a:blip>
          <a:stretch>
            <a:fillRect/>
          </a:stretch>
        </p:blipFill>
        <p:spPr>
          <a:xfrm>
            <a:off x="7138538" y="3304563"/>
            <a:ext cx="500829" cy="500829"/>
          </a:xfrm>
          <a:prstGeom prst="rect">
            <a:avLst/>
          </a:prstGeom>
          <a:ln w="12700">
            <a:noFill/>
            <a:miter lim="400000"/>
          </a:ln>
          <a:effectLst/>
        </p:spPr>
      </p:pic>
      <p:pic>
        <p:nvPicPr>
          <p:cNvPr id="25" name="2103533.png" descr="2103533.png">
            <a:extLst>
              <a:ext uri="{FF2B5EF4-FFF2-40B4-BE49-F238E27FC236}">
                <a16:creationId xmlns:a16="http://schemas.microsoft.com/office/drawing/2014/main" id="{43A465C2-7FF6-CE13-173D-6316C808EDE7}"/>
              </a:ext>
            </a:extLst>
          </p:cNvPr>
          <p:cNvPicPr>
            <a:picLocks noChangeAspect="1"/>
          </p:cNvPicPr>
          <p:nvPr/>
        </p:nvPicPr>
        <p:blipFill>
          <a:blip r:embed="rId7">
            <a:duotone>
              <a:prstClr val="black"/>
              <a:srgbClr val="1E2644">
                <a:tint val="45000"/>
                <a:satMod val="400000"/>
              </a:srgbClr>
            </a:duotone>
          </a:blip>
          <a:stretch>
            <a:fillRect/>
          </a:stretch>
        </p:blipFill>
        <p:spPr>
          <a:xfrm>
            <a:off x="5353513" y="1505450"/>
            <a:ext cx="556400" cy="556400"/>
          </a:xfrm>
          <a:prstGeom prst="rect">
            <a:avLst/>
          </a:prstGeom>
          <a:ln w="12700">
            <a:noFill/>
            <a:miter lim="400000"/>
          </a:ln>
          <a:effectLst/>
        </p:spPr>
      </p:pic>
      <p:pic>
        <p:nvPicPr>
          <p:cNvPr id="26" name="1912175.png" descr="1912175.png">
            <a:extLst>
              <a:ext uri="{FF2B5EF4-FFF2-40B4-BE49-F238E27FC236}">
                <a16:creationId xmlns:a16="http://schemas.microsoft.com/office/drawing/2014/main" id="{C6467619-3DF1-9F66-F09E-92008A840071}"/>
              </a:ext>
            </a:extLst>
          </p:cNvPr>
          <p:cNvPicPr>
            <a:picLocks noChangeAspect="1"/>
          </p:cNvPicPr>
          <p:nvPr/>
        </p:nvPicPr>
        <p:blipFill>
          <a:blip r:embed="rId8">
            <a:duotone>
              <a:prstClr val="black"/>
              <a:srgbClr val="1E2644">
                <a:tint val="45000"/>
                <a:satMod val="400000"/>
              </a:srgbClr>
            </a:duotone>
          </a:blip>
          <a:stretch>
            <a:fillRect/>
          </a:stretch>
        </p:blipFill>
        <p:spPr>
          <a:xfrm>
            <a:off x="4047445" y="1778859"/>
            <a:ext cx="601751" cy="601751"/>
          </a:xfrm>
          <a:prstGeom prst="rect">
            <a:avLst/>
          </a:prstGeom>
          <a:ln w="12700">
            <a:noFill/>
            <a:miter lim="400000"/>
          </a:ln>
          <a:effectLst/>
        </p:spPr>
      </p:pic>
      <p:pic>
        <p:nvPicPr>
          <p:cNvPr id="27" name="992885.png" descr="992885.png">
            <a:extLst>
              <a:ext uri="{FF2B5EF4-FFF2-40B4-BE49-F238E27FC236}">
                <a16:creationId xmlns:a16="http://schemas.microsoft.com/office/drawing/2014/main" id="{7086F487-9CC0-56A6-D65D-41C242AF3368}"/>
              </a:ext>
            </a:extLst>
          </p:cNvPr>
          <p:cNvPicPr>
            <a:picLocks noChangeAspect="1"/>
          </p:cNvPicPr>
          <p:nvPr/>
        </p:nvPicPr>
        <p:blipFill>
          <a:blip r:embed="rId9">
            <a:duotone>
              <a:prstClr val="black"/>
              <a:srgbClr val="1E2644">
                <a:tint val="45000"/>
                <a:satMod val="400000"/>
              </a:srgbClr>
            </a:duotone>
          </a:blip>
          <a:stretch>
            <a:fillRect/>
          </a:stretch>
        </p:blipFill>
        <p:spPr>
          <a:xfrm>
            <a:off x="3544611" y="3307131"/>
            <a:ext cx="500829" cy="500829"/>
          </a:xfrm>
          <a:prstGeom prst="rect">
            <a:avLst/>
          </a:prstGeom>
          <a:ln w="12700">
            <a:noFill/>
            <a:miter lim="400000"/>
          </a:ln>
          <a:effectLst/>
        </p:spPr>
      </p:pic>
      <p:pic>
        <p:nvPicPr>
          <p:cNvPr id="28" name="3898664.png" descr="3898664.png">
            <a:extLst>
              <a:ext uri="{FF2B5EF4-FFF2-40B4-BE49-F238E27FC236}">
                <a16:creationId xmlns:a16="http://schemas.microsoft.com/office/drawing/2014/main" id="{CF9017AC-C488-E6BD-C516-CAF18AC97483}"/>
              </a:ext>
            </a:extLst>
          </p:cNvPr>
          <p:cNvPicPr>
            <a:picLocks noChangeAspect="1"/>
          </p:cNvPicPr>
          <p:nvPr/>
        </p:nvPicPr>
        <p:blipFill>
          <a:blip r:embed="rId10">
            <a:duotone>
              <a:prstClr val="black"/>
              <a:srgbClr val="1E2644">
                <a:tint val="45000"/>
                <a:satMod val="400000"/>
              </a:srgbClr>
            </a:duotone>
          </a:blip>
          <a:stretch>
            <a:fillRect/>
          </a:stretch>
        </p:blipFill>
        <p:spPr>
          <a:xfrm>
            <a:off x="4083530" y="4615132"/>
            <a:ext cx="513627" cy="513627"/>
          </a:xfrm>
          <a:prstGeom prst="rect">
            <a:avLst/>
          </a:prstGeom>
          <a:ln w="12700">
            <a:noFill/>
            <a:miter lim="400000"/>
          </a:ln>
          <a:effectLst/>
        </p:spPr>
      </p:pic>
      <p:pic>
        <p:nvPicPr>
          <p:cNvPr id="29" name="3d-modeling-icon.png" descr="3d-modeling-icon.png">
            <a:extLst>
              <a:ext uri="{FF2B5EF4-FFF2-40B4-BE49-F238E27FC236}">
                <a16:creationId xmlns:a16="http://schemas.microsoft.com/office/drawing/2014/main" id="{BEB0E474-176C-462D-C5FE-8105F91525A9}"/>
              </a:ext>
            </a:extLst>
          </p:cNvPr>
          <p:cNvPicPr>
            <a:picLocks noChangeAspect="1"/>
          </p:cNvPicPr>
          <p:nvPr/>
        </p:nvPicPr>
        <p:blipFill>
          <a:blip r:embed="rId11">
            <a:duotone>
              <a:prstClr val="black"/>
              <a:srgbClr val="1E2644">
                <a:tint val="45000"/>
                <a:satMod val="400000"/>
              </a:srgbClr>
            </a:duotone>
          </a:blip>
          <a:stretch>
            <a:fillRect/>
          </a:stretch>
        </p:blipFill>
        <p:spPr>
          <a:xfrm>
            <a:off x="6677231" y="1984209"/>
            <a:ext cx="477483" cy="545695"/>
          </a:xfrm>
          <a:prstGeom prst="rect">
            <a:avLst/>
          </a:prstGeom>
          <a:ln w="12700">
            <a:noFill/>
            <a:miter lim="400000"/>
          </a:ln>
          <a:effectLst/>
        </p:spPr>
      </p:pic>
      <p:sp>
        <p:nvSpPr>
          <p:cNvPr id="30" name="Line">
            <a:extLst>
              <a:ext uri="{FF2B5EF4-FFF2-40B4-BE49-F238E27FC236}">
                <a16:creationId xmlns:a16="http://schemas.microsoft.com/office/drawing/2014/main" id="{66EFC6C4-C4A1-AEBF-A252-1606A7945CB5}"/>
              </a:ext>
            </a:extLst>
          </p:cNvPr>
          <p:cNvSpPr/>
          <p:nvPr/>
        </p:nvSpPr>
        <p:spPr>
          <a:xfrm>
            <a:off x="4652848" y="1728712"/>
            <a:ext cx="632300" cy="2652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316" y="15807"/>
                  <a:pt x="6918" y="11007"/>
                  <a:pt x="10725" y="7305"/>
                </a:cubicBezTo>
                <a:cubicBezTo>
                  <a:pt x="14223" y="3903"/>
                  <a:pt x="17871" y="1453"/>
                  <a:pt x="21600" y="0"/>
                </a:cubicBezTo>
              </a:path>
            </a:pathLst>
          </a:custGeom>
          <a:ln w="63500">
            <a:solidFill>
              <a:srgbClr val="81C5DF"/>
            </a:solidFill>
            <a:miter lim="400000"/>
            <a:tailEnd type="triangle"/>
          </a:ln>
        </p:spPr>
        <p:txBody>
          <a:bodyPr lIns="28575" tIns="28575" rIns="28575" bIns="28575" anchor="ctr"/>
          <a:lstStyle/>
          <a:p>
            <a:pPr algn="ctr" defTabSz="307181" hangingPunct="0">
              <a:defRPr sz="2600">
                <a:effectLst>
                  <a:outerShdw blurRad="38100" dist="12700" dir="5400000" rotWithShape="0">
                    <a:srgbClr val="000000">
                      <a:alpha val="50000"/>
                    </a:srgbClr>
                  </a:outerShdw>
                </a:effectLst>
              </a:defRPr>
            </a:pPr>
            <a:endParaRPr sz="1463"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1" name="Line">
            <a:extLst>
              <a:ext uri="{FF2B5EF4-FFF2-40B4-BE49-F238E27FC236}">
                <a16:creationId xmlns:a16="http://schemas.microsoft.com/office/drawing/2014/main" id="{855D6C81-B071-2DD7-FFE3-07208EAE5620}"/>
              </a:ext>
            </a:extLst>
          </p:cNvPr>
          <p:cNvSpPr/>
          <p:nvPr/>
        </p:nvSpPr>
        <p:spPr>
          <a:xfrm rot="2739814">
            <a:off x="6031712" y="1746765"/>
            <a:ext cx="632300" cy="2652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316" y="15807"/>
                  <a:pt x="6918" y="11007"/>
                  <a:pt x="10725" y="7305"/>
                </a:cubicBezTo>
                <a:cubicBezTo>
                  <a:pt x="14223" y="3903"/>
                  <a:pt x="17871" y="1453"/>
                  <a:pt x="21600" y="0"/>
                </a:cubicBezTo>
              </a:path>
            </a:pathLst>
          </a:custGeom>
          <a:ln w="63500">
            <a:solidFill>
              <a:srgbClr val="81C5DF"/>
            </a:solidFill>
            <a:miter lim="400000"/>
            <a:tailEnd type="triangle"/>
          </a:ln>
        </p:spPr>
        <p:txBody>
          <a:bodyPr lIns="28575" tIns="28575" rIns="28575" bIns="28575" anchor="ctr"/>
          <a:lstStyle/>
          <a:p>
            <a:pPr algn="ctr" defTabSz="307181" hangingPunct="0">
              <a:defRPr sz="2600">
                <a:effectLst>
                  <a:outerShdw blurRad="38100" dist="12700" dir="5400000" rotWithShape="0">
                    <a:srgbClr val="000000">
                      <a:alpha val="50000"/>
                    </a:srgbClr>
                  </a:outerShdw>
                </a:effectLst>
              </a:defRPr>
            </a:pPr>
            <a:endParaRPr sz="1463"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2" name="Line">
            <a:extLst>
              <a:ext uri="{FF2B5EF4-FFF2-40B4-BE49-F238E27FC236}">
                <a16:creationId xmlns:a16="http://schemas.microsoft.com/office/drawing/2014/main" id="{B51A1635-B905-950F-FAE7-2B226D419AFD}"/>
              </a:ext>
            </a:extLst>
          </p:cNvPr>
          <p:cNvSpPr/>
          <p:nvPr/>
        </p:nvSpPr>
        <p:spPr>
          <a:xfrm rot="5379814">
            <a:off x="6907002" y="2747949"/>
            <a:ext cx="632300" cy="2652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316" y="15807"/>
                  <a:pt x="6918" y="11007"/>
                  <a:pt x="10725" y="7305"/>
                </a:cubicBezTo>
                <a:cubicBezTo>
                  <a:pt x="14223" y="3903"/>
                  <a:pt x="17871" y="1453"/>
                  <a:pt x="21600" y="0"/>
                </a:cubicBezTo>
              </a:path>
            </a:pathLst>
          </a:custGeom>
          <a:ln w="63500">
            <a:solidFill>
              <a:srgbClr val="81C5DF"/>
            </a:solidFill>
            <a:miter lim="400000"/>
            <a:tailEnd type="triangle"/>
          </a:ln>
        </p:spPr>
        <p:txBody>
          <a:bodyPr lIns="28575" tIns="28575" rIns="28575" bIns="28575" anchor="ctr"/>
          <a:lstStyle/>
          <a:p>
            <a:pPr algn="ctr" defTabSz="307181" hangingPunct="0">
              <a:defRPr sz="2600">
                <a:effectLst>
                  <a:outerShdw blurRad="38100" dist="12700" dir="5400000" rotWithShape="0">
                    <a:srgbClr val="000000">
                      <a:alpha val="50000"/>
                    </a:srgbClr>
                  </a:outerShdw>
                </a:effectLst>
              </a:defRPr>
            </a:pPr>
            <a:endParaRPr sz="1463"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3" name="Line">
            <a:extLst>
              <a:ext uri="{FF2B5EF4-FFF2-40B4-BE49-F238E27FC236}">
                <a16:creationId xmlns:a16="http://schemas.microsoft.com/office/drawing/2014/main" id="{3EBF3DA5-14F9-3A35-869D-CA6644746CFD}"/>
              </a:ext>
            </a:extLst>
          </p:cNvPr>
          <p:cNvSpPr/>
          <p:nvPr/>
        </p:nvSpPr>
        <p:spPr>
          <a:xfrm rot="8006962">
            <a:off x="6917638" y="4217438"/>
            <a:ext cx="632300" cy="2652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316" y="15807"/>
                  <a:pt x="6918" y="11007"/>
                  <a:pt x="10725" y="7305"/>
                </a:cubicBezTo>
                <a:cubicBezTo>
                  <a:pt x="14223" y="3903"/>
                  <a:pt x="17871" y="1453"/>
                  <a:pt x="21600" y="0"/>
                </a:cubicBezTo>
              </a:path>
            </a:pathLst>
          </a:custGeom>
          <a:ln w="63500">
            <a:solidFill>
              <a:srgbClr val="81C5DF"/>
            </a:solidFill>
            <a:miter lim="400000"/>
            <a:tailEnd type="triangle"/>
          </a:ln>
        </p:spPr>
        <p:txBody>
          <a:bodyPr lIns="28575" tIns="28575" rIns="28575" bIns="28575" anchor="ctr"/>
          <a:lstStyle/>
          <a:p>
            <a:pPr algn="ctr" defTabSz="307181" hangingPunct="0">
              <a:defRPr sz="2600">
                <a:effectLst>
                  <a:outerShdw blurRad="38100" dist="12700" dir="5400000" rotWithShape="0">
                    <a:srgbClr val="000000">
                      <a:alpha val="50000"/>
                    </a:srgbClr>
                  </a:outerShdw>
                </a:effectLst>
              </a:defRPr>
            </a:pPr>
            <a:endParaRPr sz="1463"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4" name="Line">
            <a:extLst>
              <a:ext uri="{FF2B5EF4-FFF2-40B4-BE49-F238E27FC236}">
                <a16:creationId xmlns:a16="http://schemas.microsoft.com/office/drawing/2014/main" id="{B44F7A3B-B093-A6ED-EB1A-1FA46DDC9B35}"/>
              </a:ext>
            </a:extLst>
          </p:cNvPr>
          <p:cNvSpPr/>
          <p:nvPr/>
        </p:nvSpPr>
        <p:spPr>
          <a:xfrm rot="10979804">
            <a:off x="5992807" y="5187398"/>
            <a:ext cx="632300" cy="2652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316" y="15807"/>
                  <a:pt x="6918" y="11007"/>
                  <a:pt x="10725" y="7305"/>
                </a:cubicBezTo>
                <a:cubicBezTo>
                  <a:pt x="14223" y="3903"/>
                  <a:pt x="17871" y="1453"/>
                  <a:pt x="21600" y="0"/>
                </a:cubicBezTo>
              </a:path>
            </a:pathLst>
          </a:custGeom>
          <a:ln w="63500">
            <a:solidFill>
              <a:srgbClr val="81C5DF"/>
            </a:solidFill>
            <a:miter lim="400000"/>
            <a:tailEnd type="triangle"/>
          </a:ln>
        </p:spPr>
        <p:txBody>
          <a:bodyPr lIns="28575" tIns="28575" rIns="28575" bIns="28575" anchor="ctr"/>
          <a:lstStyle/>
          <a:p>
            <a:pPr algn="ctr" defTabSz="307181" hangingPunct="0">
              <a:defRPr sz="2600">
                <a:effectLst>
                  <a:outerShdw blurRad="38100" dist="12700" dir="5400000" rotWithShape="0">
                    <a:srgbClr val="000000">
                      <a:alpha val="50000"/>
                    </a:srgbClr>
                  </a:outerShdw>
                </a:effectLst>
              </a:defRPr>
            </a:pPr>
            <a:endParaRPr sz="1463"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5" name="Line">
            <a:extLst>
              <a:ext uri="{FF2B5EF4-FFF2-40B4-BE49-F238E27FC236}">
                <a16:creationId xmlns:a16="http://schemas.microsoft.com/office/drawing/2014/main" id="{CCC0D168-1476-D672-997E-B05D282FD133}"/>
              </a:ext>
            </a:extLst>
          </p:cNvPr>
          <p:cNvSpPr/>
          <p:nvPr/>
        </p:nvSpPr>
        <p:spPr>
          <a:xfrm rot="13506991">
            <a:off x="4598576" y="5139909"/>
            <a:ext cx="632300" cy="2652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316" y="15807"/>
                  <a:pt x="6918" y="11007"/>
                  <a:pt x="10725" y="7305"/>
                </a:cubicBezTo>
                <a:cubicBezTo>
                  <a:pt x="14223" y="3903"/>
                  <a:pt x="17871" y="1453"/>
                  <a:pt x="21600" y="0"/>
                </a:cubicBezTo>
              </a:path>
            </a:pathLst>
          </a:custGeom>
          <a:ln w="63500">
            <a:solidFill>
              <a:srgbClr val="81C5DF"/>
            </a:solidFill>
            <a:miter lim="400000"/>
            <a:tailEnd type="triangle"/>
          </a:ln>
        </p:spPr>
        <p:txBody>
          <a:bodyPr lIns="28575" tIns="28575" rIns="28575" bIns="28575" anchor="ctr"/>
          <a:lstStyle/>
          <a:p>
            <a:pPr algn="ctr" defTabSz="307181" hangingPunct="0">
              <a:defRPr sz="2600">
                <a:effectLst>
                  <a:outerShdw blurRad="38100" dist="12700" dir="5400000" rotWithShape="0">
                    <a:srgbClr val="000000">
                      <a:alpha val="50000"/>
                    </a:srgbClr>
                  </a:outerShdw>
                </a:effectLst>
              </a:defRPr>
            </a:pPr>
            <a:endParaRPr sz="1463"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6" name="Line">
            <a:extLst>
              <a:ext uri="{FF2B5EF4-FFF2-40B4-BE49-F238E27FC236}">
                <a16:creationId xmlns:a16="http://schemas.microsoft.com/office/drawing/2014/main" id="{38F4B950-8B3A-C040-2FF3-D64BB215D609}"/>
              </a:ext>
            </a:extLst>
          </p:cNvPr>
          <p:cNvSpPr/>
          <p:nvPr/>
        </p:nvSpPr>
        <p:spPr>
          <a:xfrm rot="16197296">
            <a:off x="3680380" y="4181525"/>
            <a:ext cx="632300" cy="2652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316" y="15807"/>
                  <a:pt x="6918" y="11007"/>
                  <a:pt x="10725" y="7305"/>
                </a:cubicBezTo>
                <a:cubicBezTo>
                  <a:pt x="14223" y="3903"/>
                  <a:pt x="17871" y="1453"/>
                  <a:pt x="21600" y="0"/>
                </a:cubicBezTo>
              </a:path>
            </a:pathLst>
          </a:custGeom>
          <a:ln w="63500">
            <a:solidFill>
              <a:srgbClr val="81C5DF"/>
            </a:solidFill>
            <a:miter lim="400000"/>
            <a:tailEnd type="triangle"/>
          </a:ln>
        </p:spPr>
        <p:txBody>
          <a:bodyPr lIns="28575" tIns="28575" rIns="28575" bIns="28575" anchor="ctr"/>
          <a:lstStyle/>
          <a:p>
            <a:pPr algn="ctr" defTabSz="307181" hangingPunct="0">
              <a:defRPr sz="2600">
                <a:effectLst>
                  <a:outerShdw blurRad="38100" dist="12700" dir="5400000" rotWithShape="0">
                    <a:srgbClr val="000000">
                      <a:alpha val="50000"/>
                    </a:srgbClr>
                  </a:outerShdw>
                </a:effectLst>
              </a:defRPr>
            </a:pPr>
            <a:endParaRPr sz="1463"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7" name="Line">
            <a:extLst>
              <a:ext uri="{FF2B5EF4-FFF2-40B4-BE49-F238E27FC236}">
                <a16:creationId xmlns:a16="http://schemas.microsoft.com/office/drawing/2014/main" id="{045C7FB8-C0C3-2633-87D4-0E996B02D72F}"/>
              </a:ext>
            </a:extLst>
          </p:cNvPr>
          <p:cNvSpPr/>
          <p:nvPr/>
        </p:nvSpPr>
        <p:spPr>
          <a:xfrm rot="18886066">
            <a:off x="3651166" y="2615511"/>
            <a:ext cx="632300" cy="2652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316" y="15807"/>
                  <a:pt x="6918" y="11007"/>
                  <a:pt x="10725" y="7305"/>
                </a:cubicBezTo>
                <a:cubicBezTo>
                  <a:pt x="14223" y="3903"/>
                  <a:pt x="17871" y="1453"/>
                  <a:pt x="21600" y="0"/>
                </a:cubicBezTo>
              </a:path>
            </a:pathLst>
          </a:custGeom>
          <a:ln w="63500">
            <a:solidFill>
              <a:srgbClr val="81C5DF"/>
            </a:solidFill>
            <a:miter lim="400000"/>
            <a:tailEnd type="triangle"/>
          </a:ln>
        </p:spPr>
        <p:txBody>
          <a:bodyPr lIns="28575" tIns="28575" rIns="28575" bIns="28575" anchor="ctr"/>
          <a:lstStyle/>
          <a:p>
            <a:pPr algn="ctr" defTabSz="307181" hangingPunct="0">
              <a:defRPr sz="2600">
                <a:effectLst>
                  <a:outerShdw blurRad="38100" dist="12700" dir="5400000" rotWithShape="0">
                    <a:srgbClr val="000000">
                      <a:alpha val="50000"/>
                    </a:srgbClr>
                  </a:outerShdw>
                </a:effectLst>
              </a:defRPr>
            </a:pPr>
            <a:endParaRPr sz="1463"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8" name="TextBox 37">
            <a:extLst>
              <a:ext uri="{FF2B5EF4-FFF2-40B4-BE49-F238E27FC236}">
                <a16:creationId xmlns:a16="http://schemas.microsoft.com/office/drawing/2014/main" id="{291AF0D3-EDD5-A306-7951-9C2CA9DC5152}"/>
              </a:ext>
            </a:extLst>
          </p:cNvPr>
          <p:cNvSpPr txBox="1"/>
          <p:nvPr/>
        </p:nvSpPr>
        <p:spPr>
          <a:xfrm>
            <a:off x="2528580" y="401795"/>
            <a:ext cx="6417573" cy="707886"/>
          </a:xfrm>
          <a:prstGeom prst="rect">
            <a:avLst/>
          </a:prstGeom>
          <a:noFill/>
        </p:spPr>
        <p:txBody>
          <a:bodyPr wrap="square" rtlCol="0">
            <a:spAutoFit/>
          </a:bodyPr>
          <a:lstStyle/>
          <a:p>
            <a:pPr algn="ctr"/>
            <a:r>
              <a:rPr lang="en-US" sz="2000" b="1">
                <a:solidFill>
                  <a:srgbClr val="F0822B"/>
                </a:solidFill>
                <a:latin typeface="Century Gothic" panose="020B0502020202020204" pitchFamily="34" charset="0"/>
              </a:rPr>
              <a:t>The Ocean Observing Value Chain informs Decision Making</a:t>
            </a:r>
            <a:endParaRPr lang="en-GB" sz="2000" b="1">
              <a:solidFill>
                <a:srgbClr val="F0822B"/>
              </a:solidFill>
              <a:latin typeface="Century Gothic" panose="020B0502020202020204" pitchFamily="34" charset="0"/>
            </a:endParaRPr>
          </a:p>
        </p:txBody>
      </p:sp>
      <p:sp>
        <p:nvSpPr>
          <p:cNvPr id="39" name="TextBox 38">
            <a:extLst>
              <a:ext uri="{FF2B5EF4-FFF2-40B4-BE49-F238E27FC236}">
                <a16:creationId xmlns:a16="http://schemas.microsoft.com/office/drawing/2014/main" id="{20D6423C-2BEC-9D09-D18F-4C9C036CBAAC}"/>
              </a:ext>
            </a:extLst>
          </p:cNvPr>
          <p:cNvSpPr txBox="1"/>
          <p:nvPr/>
        </p:nvSpPr>
        <p:spPr>
          <a:xfrm>
            <a:off x="4111400" y="6213264"/>
            <a:ext cx="6555104" cy="400110"/>
          </a:xfrm>
          <a:prstGeom prst="rect">
            <a:avLst/>
          </a:prstGeom>
          <a:noFill/>
        </p:spPr>
        <p:txBody>
          <a:bodyPr wrap="square">
            <a:spAutoFit/>
          </a:bodyPr>
          <a:lstStyle/>
          <a:p>
            <a:r>
              <a:rPr lang="en-US" sz="2000" b="1">
                <a:solidFill>
                  <a:srgbClr val="F0822B"/>
                </a:solidFill>
                <a:latin typeface="Century Gothic" panose="020B0502020202020204" pitchFamily="34" charset="0"/>
              </a:rPr>
              <a:t>for the Benefit of Society</a:t>
            </a:r>
            <a:endParaRPr lang="en-GB" sz="2000"/>
          </a:p>
        </p:txBody>
      </p:sp>
      <p:pic>
        <p:nvPicPr>
          <p:cNvPr id="47" name="Picture Placeholder 46" descr="Aerial beach scene">
            <a:extLst>
              <a:ext uri="{FF2B5EF4-FFF2-40B4-BE49-F238E27FC236}">
                <a16:creationId xmlns:a16="http://schemas.microsoft.com/office/drawing/2014/main" id="{17891AF4-3ECB-7D40-5788-130747731C6A}"/>
              </a:ext>
            </a:extLst>
          </p:cNvPr>
          <p:cNvPicPr>
            <a:picLocks noGrp="1" noChangeAspect="1"/>
          </p:cNvPicPr>
          <p:nvPr>
            <p:ph type="pic" sz="quarter" idx="12"/>
          </p:nvPr>
        </p:nvPicPr>
        <p:blipFill>
          <a:blip r:embed="rId12"/>
          <a:srcRect l="28126" r="28126"/>
          <a:stretch/>
        </p:blipFill>
        <p:spPr/>
      </p:pic>
    </p:spTree>
    <p:extLst>
      <p:ext uri="{BB962C8B-B14F-4D97-AF65-F5344CB8AC3E}">
        <p14:creationId xmlns:p14="http://schemas.microsoft.com/office/powerpoint/2010/main" val="247913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37186F-0E7A-7EBD-5D28-17E25BBE8316}"/>
              </a:ext>
            </a:extLst>
          </p:cNvPr>
          <p:cNvSpPr/>
          <p:nvPr/>
        </p:nvSpPr>
        <p:spPr>
          <a:xfrm>
            <a:off x="-123290" y="0"/>
            <a:ext cx="12657762" cy="7089169"/>
          </a:xfrm>
          <a:prstGeom prst="rect">
            <a:avLst/>
          </a:prstGeom>
          <a:solidFill>
            <a:srgbClr val="0015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18409CF-19ED-76E4-83B7-78170A75500E}"/>
              </a:ext>
            </a:extLst>
          </p:cNvPr>
          <p:cNvPicPr>
            <a:picLocks noChangeAspect="1"/>
          </p:cNvPicPr>
          <p:nvPr/>
        </p:nvPicPr>
        <p:blipFill rotWithShape="1">
          <a:blip r:embed="rId2"/>
          <a:srcRect l="50490" b="50126"/>
          <a:stretch/>
        </p:blipFill>
        <p:spPr>
          <a:xfrm>
            <a:off x="6236362" y="1455559"/>
            <a:ext cx="5879386" cy="2654104"/>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A345E86D-C733-4595-1843-05DA423ECD5B}"/>
              </a:ext>
            </a:extLst>
          </p:cNvPr>
          <p:cNvPicPr>
            <a:picLocks noChangeAspect="1"/>
          </p:cNvPicPr>
          <p:nvPr/>
        </p:nvPicPr>
        <p:blipFill>
          <a:blip r:embed="rId3"/>
          <a:stretch>
            <a:fillRect/>
          </a:stretch>
        </p:blipFill>
        <p:spPr>
          <a:xfrm>
            <a:off x="6256910" y="213993"/>
            <a:ext cx="5715000" cy="1457325"/>
          </a:xfrm>
          <a:prstGeom prst="rect">
            <a:avLst/>
          </a:prstGeom>
        </p:spPr>
      </p:pic>
      <p:pic>
        <p:nvPicPr>
          <p:cNvPr id="10" name="Picture 9">
            <a:extLst>
              <a:ext uri="{FF2B5EF4-FFF2-40B4-BE49-F238E27FC236}">
                <a16:creationId xmlns:a16="http://schemas.microsoft.com/office/drawing/2014/main" id="{775052E3-C830-5046-5174-6C16C1E246D7}"/>
              </a:ext>
            </a:extLst>
          </p:cNvPr>
          <p:cNvPicPr>
            <a:picLocks noChangeAspect="1"/>
          </p:cNvPicPr>
          <p:nvPr/>
        </p:nvPicPr>
        <p:blipFill rotWithShape="1">
          <a:blip r:embed="rId2"/>
          <a:srcRect r="49755" b="1203"/>
          <a:stretch/>
        </p:blipFill>
        <p:spPr>
          <a:xfrm>
            <a:off x="238926" y="1035121"/>
            <a:ext cx="5966665" cy="5257582"/>
          </a:xfrm>
          <a:prstGeom prst="rect">
            <a:avLst/>
          </a:prstGeom>
        </p:spPr>
      </p:pic>
      <p:pic>
        <p:nvPicPr>
          <p:cNvPr id="11" name="Picture 10">
            <a:extLst>
              <a:ext uri="{FF2B5EF4-FFF2-40B4-BE49-F238E27FC236}">
                <a16:creationId xmlns:a16="http://schemas.microsoft.com/office/drawing/2014/main" id="{7648DC8C-E475-B70B-FA59-37B96780EB6C}"/>
              </a:ext>
            </a:extLst>
          </p:cNvPr>
          <p:cNvPicPr>
            <a:picLocks noChangeAspect="1"/>
          </p:cNvPicPr>
          <p:nvPr/>
        </p:nvPicPr>
        <p:blipFill rotWithShape="1">
          <a:blip r:embed="rId2"/>
          <a:srcRect l="50490" t="52609" b="1203"/>
          <a:stretch/>
        </p:blipFill>
        <p:spPr>
          <a:xfrm>
            <a:off x="6578081" y="4078840"/>
            <a:ext cx="5879386" cy="2457927"/>
          </a:xfrm>
          <a:prstGeom prst="rect">
            <a:avLst/>
          </a:prstGeom>
        </p:spPr>
      </p:pic>
      <p:pic>
        <p:nvPicPr>
          <p:cNvPr id="13" name="Picture 12">
            <a:extLst>
              <a:ext uri="{FF2B5EF4-FFF2-40B4-BE49-F238E27FC236}">
                <a16:creationId xmlns:a16="http://schemas.microsoft.com/office/drawing/2014/main" id="{28FE0DF1-06E4-2DD2-38BD-8C5F9174689B}"/>
              </a:ext>
            </a:extLst>
          </p:cNvPr>
          <p:cNvPicPr>
            <a:picLocks noChangeAspect="1"/>
          </p:cNvPicPr>
          <p:nvPr/>
        </p:nvPicPr>
        <p:blipFill>
          <a:blip r:embed="rId4"/>
          <a:stretch>
            <a:fillRect/>
          </a:stretch>
        </p:blipFill>
        <p:spPr>
          <a:xfrm>
            <a:off x="3933346" y="6013310"/>
            <a:ext cx="1962251" cy="615982"/>
          </a:xfrm>
          <a:prstGeom prst="rect">
            <a:avLst/>
          </a:prstGeom>
        </p:spPr>
      </p:pic>
      <p:sp>
        <p:nvSpPr>
          <p:cNvPr id="15" name="TextBox 14">
            <a:extLst>
              <a:ext uri="{FF2B5EF4-FFF2-40B4-BE49-F238E27FC236}">
                <a16:creationId xmlns:a16="http://schemas.microsoft.com/office/drawing/2014/main" id="{081FA04A-7F0B-C1C4-8027-8ED24810FC47}"/>
              </a:ext>
            </a:extLst>
          </p:cNvPr>
          <p:cNvSpPr txBox="1"/>
          <p:nvPr/>
        </p:nvSpPr>
        <p:spPr>
          <a:xfrm>
            <a:off x="7523252" y="6353340"/>
            <a:ext cx="6334018" cy="369332"/>
          </a:xfrm>
          <a:prstGeom prst="rect">
            <a:avLst/>
          </a:prstGeom>
          <a:noFill/>
        </p:spPr>
        <p:txBody>
          <a:bodyPr wrap="square">
            <a:spAutoFit/>
          </a:bodyPr>
          <a:lstStyle/>
          <a:p>
            <a:r>
              <a:rPr lang="en-GB">
                <a:solidFill>
                  <a:srgbClr val="FFCC01"/>
                </a:solidFill>
              </a:rPr>
              <a:t>https://www.eu4oceanobs.eu/</a:t>
            </a:r>
          </a:p>
        </p:txBody>
      </p:sp>
    </p:spTree>
    <p:extLst>
      <p:ext uri="{BB962C8B-B14F-4D97-AF65-F5344CB8AC3E}">
        <p14:creationId xmlns:p14="http://schemas.microsoft.com/office/powerpoint/2010/main" val="1155090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2"/>
          <p:cNvSpPr/>
          <p:nvPr/>
        </p:nvSpPr>
        <p:spPr>
          <a:xfrm>
            <a:off x="352697" y="932929"/>
            <a:ext cx="11486606" cy="5280833"/>
          </a:xfrm>
          <a:prstGeom prst="rect">
            <a:avLst/>
          </a:prstGeom>
          <a:noFill/>
          <a:ln w="25560">
            <a:noFill/>
          </a:ln>
        </p:spPr>
        <p:style>
          <a:lnRef idx="0">
            <a:scrgbClr r="0" g="0" b="0"/>
          </a:lnRef>
          <a:fillRef idx="0">
            <a:scrgbClr r="0" g="0" b="0"/>
          </a:fillRef>
          <a:effectRef idx="0">
            <a:scrgbClr r="0" g="0" b="0"/>
          </a:effectRef>
          <a:fontRef idx="minor"/>
        </p:style>
        <p:txBody>
          <a:bodyPr lIns="90000" tIns="45000" rIns="90000" bIns="45000">
            <a:normAutofit/>
          </a:bodyPr>
          <a:lstStyle/>
          <a:p>
            <a:pPr marL="1440" algn="ctr">
              <a:lnSpc>
                <a:spcPct val="120000"/>
              </a:lnSpc>
              <a:spcBef>
                <a:spcPts val="600"/>
              </a:spcBef>
              <a:spcAft>
                <a:spcPts val="600"/>
              </a:spcAft>
              <a:buClr>
                <a:srgbClr val="000000"/>
              </a:buClr>
            </a:pPr>
            <a:endParaRPr lang="en-US" sz="2900" b="1" i="1" spc="-1">
              <a:solidFill>
                <a:srgbClr val="000000"/>
              </a:solidFill>
              <a:effectLst/>
              <a:latin typeface=" century gothic"/>
            </a:endParaRPr>
          </a:p>
          <a:p>
            <a:pPr>
              <a:lnSpc>
                <a:spcPct val="120000"/>
              </a:lnSpc>
              <a:spcBef>
                <a:spcPts val="600"/>
              </a:spcBef>
              <a:spcAft>
                <a:spcPts val="600"/>
              </a:spcAft>
            </a:pPr>
            <a:endParaRPr lang="fr-FR" sz="2400" b="0" strike="noStrike" spc="-1">
              <a:latin typeface="Arial"/>
            </a:endParaRPr>
          </a:p>
        </p:txBody>
      </p:sp>
      <p:sp>
        <p:nvSpPr>
          <p:cNvPr id="3" name="Titre 1">
            <a:extLst>
              <a:ext uri="{FF2B5EF4-FFF2-40B4-BE49-F238E27FC236}">
                <a16:creationId xmlns:a16="http://schemas.microsoft.com/office/drawing/2014/main" id="{7354698C-BC13-B44D-B1FD-AA781C68CB8A}"/>
              </a:ext>
            </a:extLst>
          </p:cNvPr>
          <p:cNvSpPr txBox="1">
            <a:spLocks/>
          </p:cNvSpPr>
          <p:nvPr/>
        </p:nvSpPr>
        <p:spPr>
          <a:xfrm>
            <a:off x="622817" y="297007"/>
            <a:ext cx="10515600" cy="635922"/>
          </a:xfrm>
          <a:prstGeom prst="rect">
            <a:avLst/>
          </a:prstGeom>
        </p:spPr>
        <p:txBody>
          <a:bodyPr lIns="91440" tIns="45720" rIns="91440" bIns="45720" anchor="t"/>
          <a:lstStyle>
            <a:lvl1pPr algn="l" defTabSz="914377" rtl="0" eaLnBrk="1" latinLnBrk="0" hangingPunct="1">
              <a:lnSpc>
                <a:spcPct val="90000"/>
              </a:lnSpc>
              <a:spcBef>
                <a:spcPct val="0"/>
              </a:spcBef>
              <a:buNone/>
              <a:defRPr sz="2800" b="1" i="0" kern="1200">
                <a:solidFill>
                  <a:srgbClr val="292C41"/>
                </a:solidFill>
                <a:latin typeface="Century Gothic" panose="020B0502020202020204" pitchFamily="34" charset="0"/>
                <a:ea typeface="+mj-ea"/>
                <a:cs typeface="+mj-cs"/>
              </a:defRPr>
            </a:lvl1pPr>
          </a:lstStyle>
          <a:p>
            <a:pPr algn="ctr"/>
            <a:endParaRPr lang="fr-FR"/>
          </a:p>
        </p:txBody>
      </p:sp>
      <p:sp>
        <p:nvSpPr>
          <p:cNvPr id="6" name="CustomShape 5">
            <a:extLst>
              <a:ext uri="{FF2B5EF4-FFF2-40B4-BE49-F238E27FC236}">
                <a16:creationId xmlns:a16="http://schemas.microsoft.com/office/drawing/2014/main" id="{87EFEB09-F0A2-6196-7B93-0A239E3276A7}"/>
              </a:ext>
            </a:extLst>
          </p:cNvPr>
          <p:cNvSpPr/>
          <p:nvPr/>
        </p:nvSpPr>
        <p:spPr>
          <a:xfrm>
            <a:off x="352697" y="1350190"/>
            <a:ext cx="11839303" cy="983431"/>
          </a:xfrm>
          <a:prstGeom prst="rect">
            <a:avLst/>
          </a:prstGeom>
          <a:noFill/>
          <a:ln w="12700">
            <a:noFill/>
          </a:ln>
        </p:spPr>
        <p:style>
          <a:lnRef idx="0">
            <a:scrgbClr r="0" g="0" b="0"/>
          </a:lnRef>
          <a:fillRef idx="0">
            <a:scrgbClr r="0" g="0" b="0"/>
          </a:fillRef>
          <a:effectRef idx="0">
            <a:scrgbClr r="0" g="0" b="0"/>
          </a:effectRef>
          <a:fontRef idx="minor"/>
        </p:style>
        <p:txBody>
          <a:bodyPr wrap="square" lIns="45720" tIns="45000" rIns="45720" bIns="45000">
            <a:spAutoFit/>
          </a:bodyPr>
          <a:lstStyle/>
          <a:p>
            <a:pPr>
              <a:lnSpc>
                <a:spcPct val="100000"/>
              </a:lnSpc>
              <a:spcAft>
                <a:spcPts val="1200"/>
              </a:spcAft>
            </a:pPr>
            <a:r>
              <a:rPr lang="en-US" sz="1600" strike="noStrike" spc="-1">
                <a:solidFill>
                  <a:srgbClr val="292C41"/>
                </a:solidFill>
                <a:latin typeface="Century Gothic" panose="020B0502020202020204" pitchFamily="34" charset="0"/>
                <a:ea typeface="Arial"/>
              </a:rPr>
              <a:t>GEO Blue Planet is an initiative of the Group on Earth Observations (GEO) that focuses on supporting the </a:t>
            </a:r>
            <a:r>
              <a:rPr lang="en-US" sz="1600" b="1" strike="noStrike" spc="-1">
                <a:solidFill>
                  <a:srgbClr val="292C41"/>
                </a:solidFill>
                <a:latin typeface="Century Gothic" panose="020B0502020202020204" pitchFamily="34" charset="0"/>
                <a:ea typeface="Arial"/>
              </a:rPr>
              <a:t>development and the use of ocean and coastal observations to inform policy and decision-making</a:t>
            </a:r>
            <a:r>
              <a:rPr lang="en-US" sz="1600" strike="noStrike" spc="-1">
                <a:solidFill>
                  <a:srgbClr val="292C41"/>
                </a:solidFill>
                <a:latin typeface="Century Gothic" panose="020B0502020202020204" pitchFamily="34" charset="0"/>
                <a:ea typeface="Arial"/>
              </a:rPr>
              <a:t>.</a:t>
            </a:r>
            <a:endParaRPr lang="en-US" sz="1600" b="1" spc="-1">
              <a:solidFill>
                <a:srgbClr val="292C41"/>
              </a:solidFill>
              <a:latin typeface="Century Gothic" panose="020B0502020202020204" pitchFamily="34" charset="0"/>
              <a:ea typeface="Arial"/>
            </a:endParaRPr>
          </a:p>
          <a:p>
            <a:pPr>
              <a:lnSpc>
                <a:spcPct val="100000"/>
              </a:lnSpc>
              <a:spcAft>
                <a:spcPts val="1200"/>
              </a:spcAft>
            </a:pPr>
            <a:r>
              <a:rPr lang="en-US" sz="1600" strike="noStrike" spc="-1">
                <a:solidFill>
                  <a:srgbClr val="292C41"/>
                </a:solidFill>
                <a:latin typeface="Century Gothic" panose="020B0502020202020204" pitchFamily="34" charset="0"/>
                <a:ea typeface="Arial"/>
              </a:rPr>
              <a:t>GEO Blue Planet is a </a:t>
            </a:r>
            <a:r>
              <a:rPr lang="en-US" sz="1600" b="1" strike="noStrike" spc="-1">
                <a:solidFill>
                  <a:srgbClr val="292C41"/>
                </a:solidFill>
                <a:latin typeface="Century Gothic" panose="020B0502020202020204" pitchFamily="34" charset="0"/>
                <a:ea typeface="Arial"/>
              </a:rPr>
              <a:t>network </a:t>
            </a:r>
            <a:r>
              <a:rPr lang="en-US" sz="1600" b="0" strike="noStrike" spc="-1">
                <a:solidFill>
                  <a:srgbClr val="292C41"/>
                </a:solidFill>
                <a:latin typeface="Century Gothic" panose="020B0502020202020204" pitchFamily="34" charset="0"/>
                <a:ea typeface="Arial"/>
              </a:rPr>
              <a:t>of ocean and coastal </a:t>
            </a:r>
            <a:r>
              <a:rPr lang="en-US" sz="1600" b="1" strike="noStrike" spc="-1">
                <a:solidFill>
                  <a:srgbClr val="292C41"/>
                </a:solidFill>
                <a:latin typeface="Century Gothic" panose="020B0502020202020204" pitchFamily="34" charset="0"/>
                <a:ea typeface="Arial"/>
              </a:rPr>
              <a:t>experts</a:t>
            </a:r>
            <a:r>
              <a:rPr lang="en-US" sz="1600" b="1" spc="-1">
                <a:solidFill>
                  <a:srgbClr val="292C41"/>
                </a:solidFill>
                <a:latin typeface="Century Gothic" panose="020B0502020202020204" pitchFamily="34" charset="0"/>
              </a:rPr>
              <a:t> </a:t>
            </a:r>
            <a:r>
              <a:rPr lang="en-US" sz="1600" spc="-1">
                <a:solidFill>
                  <a:srgbClr val="292C41"/>
                </a:solidFill>
                <a:latin typeface="Century Gothic" panose="020B0502020202020204" pitchFamily="34" charset="0"/>
              </a:rPr>
              <a:t>and r</a:t>
            </a:r>
            <a:r>
              <a:rPr lang="en-US" sz="1600" strike="noStrike" spc="-1">
                <a:solidFill>
                  <a:srgbClr val="292C41"/>
                </a:solidFill>
                <a:latin typeface="Century Gothic" panose="020B0502020202020204" pitchFamily="34" charset="0"/>
                <a:ea typeface="Arial"/>
              </a:rPr>
              <a:t>epresentatives </a:t>
            </a:r>
            <a:r>
              <a:rPr lang="en-US" sz="1600" b="0" strike="noStrike" spc="-1">
                <a:solidFill>
                  <a:srgbClr val="292C41"/>
                </a:solidFill>
                <a:latin typeface="Century Gothic" panose="020B0502020202020204" pitchFamily="34" charset="0"/>
                <a:ea typeface="Arial"/>
              </a:rPr>
              <a:t>from </a:t>
            </a:r>
            <a:r>
              <a:rPr lang="en-US" sz="1600" b="1" strike="noStrike" spc="-1">
                <a:solidFill>
                  <a:srgbClr val="292C41"/>
                </a:solidFill>
                <a:latin typeface="Century Gothic" panose="020B0502020202020204" pitchFamily="34" charset="0"/>
                <a:ea typeface="Arial"/>
              </a:rPr>
              <a:t>stakeholder groups</a:t>
            </a:r>
            <a:endParaRPr lang="en-US" sz="1600" spc="-1">
              <a:solidFill>
                <a:srgbClr val="292C41"/>
              </a:solidFill>
              <a:latin typeface="Century Gothic" panose="020B0502020202020204" pitchFamily="34" charset="0"/>
              <a:ea typeface="Arial"/>
            </a:endParaRPr>
          </a:p>
        </p:txBody>
      </p:sp>
      <p:pic>
        <p:nvPicPr>
          <p:cNvPr id="10" name="Picture 9" descr="A circular logo with text&#10;&#10;Description automatically generated">
            <a:extLst>
              <a:ext uri="{FF2B5EF4-FFF2-40B4-BE49-F238E27FC236}">
                <a16:creationId xmlns:a16="http://schemas.microsoft.com/office/drawing/2014/main" id="{E5E8AED0-88E7-9779-78DF-D6D01D560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650" y="2401216"/>
            <a:ext cx="4282653" cy="4159777"/>
          </a:xfrm>
          <a:prstGeom prst="rect">
            <a:avLst/>
          </a:prstGeom>
        </p:spPr>
      </p:pic>
      <p:sp>
        <p:nvSpPr>
          <p:cNvPr id="4" name="Text Placeholder 3">
            <a:extLst>
              <a:ext uri="{FF2B5EF4-FFF2-40B4-BE49-F238E27FC236}">
                <a16:creationId xmlns:a16="http://schemas.microsoft.com/office/drawing/2014/main" id="{6CCEA869-C46B-327F-5439-E49FB3A5A212}"/>
              </a:ext>
            </a:extLst>
          </p:cNvPr>
          <p:cNvSpPr>
            <a:spLocks noGrp="1"/>
          </p:cNvSpPr>
          <p:nvPr>
            <p:ph type="body" sz="quarter" idx="11"/>
          </p:nvPr>
        </p:nvSpPr>
        <p:spPr/>
        <p:txBody>
          <a:bodyPr/>
          <a:lstStyle/>
          <a:p>
            <a:r>
              <a:rPr lang="fr-FR" sz="3200"/>
              <a:t>GEO Blue Planet</a:t>
            </a:r>
            <a:endParaRPr lang="fr-FR"/>
          </a:p>
          <a:p>
            <a:endParaRPr lang="en-GB"/>
          </a:p>
        </p:txBody>
      </p:sp>
      <p:pic>
        <p:nvPicPr>
          <p:cNvPr id="7" name="Image 6">
            <a:extLst>
              <a:ext uri="{FF2B5EF4-FFF2-40B4-BE49-F238E27FC236}">
                <a16:creationId xmlns:a16="http://schemas.microsoft.com/office/drawing/2014/main" id="{4453ADFF-8E5C-4B68-AC15-B11008F18BD5}"/>
              </a:ext>
            </a:extLst>
          </p:cNvPr>
          <p:cNvPicPr>
            <a:picLocks noChangeAspect="1"/>
          </p:cNvPicPr>
          <p:nvPr/>
        </p:nvPicPr>
        <p:blipFill>
          <a:blip r:embed="rId3"/>
          <a:stretch>
            <a:fillRect/>
          </a:stretch>
        </p:blipFill>
        <p:spPr>
          <a:xfrm>
            <a:off x="352697" y="2528863"/>
            <a:ext cx="7343786" cy="3991032"/>
          </a:xfrm>
          <a:prstGeom prst="rect">
            <a:avLst/>
          </a:prstGeom>
        </p:spPr>
      </p:pic>
    </p:spTree>
    <p:extLst>
      <p:ext uri="{BB962C8B-B14F-4D97-AF65-F5344CB8AC3E}">
        <p14:creationId xmlns:p14="http://schemas.microsoft.com/office/powerpoint/2010/main" val="3689568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different types of marine life&#10;&#10;Description automatically generated with medium confidence">
            <a:extLst>
              <a:ext uri="{FF2B5EF4-FFF2-40B4-BE49-F238E27FC236}">
                <a16:creationId xmlns:a16="http://schemas.microsoft.com/office/drawing/2014/main" id="{3DB44FAF-8C25-93CB-8DBC-598609A4B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20" y="1558564"/>
            <a:ext cx="4782336" cy="3740871"/>
          </a:xfrm>
          <a:prstGeom prst="rect">
            <a:avLst/>
          </a:prstGeom>
        </p:spPr>
      </p:pic>
      <p:sp>
        <p:nvSpPr>
          <p:cNvPr id="2" name="Titre 1">
            <a:extLst>
              <a:ext uri="{FF2B5EF4-FFF2-40B4-BE49-F238E27FC236}">
                <a16:creationId xmlns:a16="http://schemas.microsoft.com/office/drawing/2014/main" id="{7F28CDD5-B76A-4D95-AD0D-A0BC1705EF34}"/>
              </a:ext>
            </a:extLst>
          </p:cNvPr>
          <p:cNvSpPr txBox="1">
            <a:spLocks/>
          </p:cNvSpPr>
          <p:nvPr/>
        </p:nvSpPr>
        <p:spPr>
          <a:xfrm>
            <a:off x="403921" y="407782"/>
            <a:ext cx="10515600" cy="635922"/>
          </a:xfrm>
          <a:prstGeom prst="rect">
            <a:avLst/>
          </a:prstGeom>
        </p:spPr>
        <p:txBody>
          <a:bodyPr/>
          <a:lstStyle>
            <a:lvl1pPr algn="l" defTabSz="914377" rtl="0" eaLnBrk="1" latinLnBrk="0" hangingPunct="1">
              <a:lnSpc>
                <a:spcPct val="90000"/>
              </a:lnSpc>
              <a:spcBef>
                <a:spcPct val="0"/>
              </a:spcBef>
              <a:buNone/>
              <a:defRPr sz="2800" b="1" i="0" kern="1200">
                <a:solidFill>
                  <a:srgbClr val="292C41"/>
                </a:solidFill>
                <a:latin typeface="Century Gothic" panose="020B0502020202020204" pitchFamily="34" charset="0"/>
                <a:ea typeface="+mj-ea"/>
                <a:cs typeface="+mj-cs"/>
              </a:defRPr>
            </a:lvl1pPr>
          </a:lstStyle>
          <a:p>
            <a:r>
              <a:rPr lang="fr-FR" sz="3200">
                <a:solidFill>
                  <a:srgbClr val="0061AA"/>
                </a:solidFill>
              </a:rPr>
              <a:t>GEO Blue Planet</a:t>
            </a:r>
          </a:p>
        </p:txBody>
      </p:sp>
      <p:sp>
        <p:nvSpPr>
          <p:cNvPr id="35" name="CustomShape 5">
            <a:extLst>
              <a:ext uri="{FF2B5EF4-FFF2-40B4-BE49-F238E27FC236}">
                <a16:creationId xmlns:a16="http://schemas.microsoft.com/office/drawing/2014/main" id="{18DB2F05-968D-48E5-A294-E94DEBBDF1A9}"/>
              </a:ext>
            </a:extLst>
          </p:cNvPr>
          <p:cNvSpPr/>
          <p:nvPr/>
        </p:nvSpPr>
        <p:spPr>
          <a:xfrm>
            <a:off x="5295900" y="1388290"/>
            <a:ext cx="6896100" cy="4348455"/>
          </a:xfrm>
          <a:prstGeom prst="rect">
            <a:avLst/>
          </a:prstGeom>
          <a:noFill/>
          <a:ln w="12700">
            <a:noFill/>
          </a:ln>
        </p:spPr>
        <p:style>
          <a:lnRef idx="0">
            <a:scrgbClr r="0" g="0" b="0"/>
          </a:lnRef>
          <a:fillRef idx="0">
            <a:scrgbClr r="0" g="0" b="0"/>
          </a:fillRef>
          <a:effectRef idx="0">
            <a:scrgbClr r="0" g="0" b="0"/>
          </a:effectRef>
          <a:fontRef idx="minor"/>
        </p:style>
        <p:txBody>
          <a:bodyPr wrap="square" lIns="45720" tIns="45000" rIns="45720" bIns="45000">
            <a:spAutoFit/>
          </a:bodyPr>
          <a:lstStyle/>
          <a:p>
            <a:pPr>
              <a:lnSpc>
                <a:spcPct val="100000"/>
              </a:lnSpc>
              <a:spcAft>
                <a:spcPts val="1200"/>
              </a:spcAft>
            </a:pPr>
            <a:r>
              <a:rPr lang="en-US" sz="1600" b="1" strike="noStrike" spc="-1">
                <a:solidFill>
                  <a:srgbClr val="292C41"/>
                </a:solidFill>
                <a:latin typeface="Century Gothic" panose="020B0502020202020204" pitchFamily="34" charset="0"/>
                <a:ea typeface="Arial"/>
              </a:rPr>
              <a:t>GEO Blue Planet is an initiative of the Group on Earth Observations (GEO) </a:t>
            </a:r>
            <a:r>
              <a:rPr lang="en-US" sz="1600" strike="noStrike" spc="-1">
                <a:solidFill>
                  <a:srgbClr val="292C41"/>
                </a:solidFill>
                <a:latin typeface="Century Gothic" panose="020B0502020202020204" pitchFamily="34" charset="0"/>
                <a:ea typeface="Arial"/>
              </a:rPr>
              <a:t>that focuses on supporting the development and the use of ocean and coastal observations to inform policy and decision-making.</a:t>
            </a:r>
            <a:endParaRPr lang="en-US" sz="1600" b="1" spc="-1">
              <a:solidFill>
                <a:srgbClr val="292C41"/>
              </a:solidFill>
              <a:latin typeface="Century Gothic" panose="020B0502020202020204" pitchFamily="34" charset="0"/>
              <a:ea typeface="Arial"/>
            </a:endParaRPr>
          </a:p>
          <a:p>
            <a:pPr>
              <a:lnSpc>
                <a:spcPct val="100000"/>
              </a:lnSpc>
              <a:spcAft>
                <a:spcPts val="1200"/>
              </a:spcAft>
            </a:pPr>
            <a:r>
              <a:rPr lang="en-US" sz="1600" b="1" strike="noStrike" spc="-1">
                <a:solidFill>
                  <a:srgbClr val="292C41"/>
                </a:solidFill>
                <a:latin typeface="Century Gothic" panose="020B0502020202020204" pitchFamily="34" charset="0"/>
                <a:ea typeface="Arial"/>
              </a:rPr>
              <a:t>GEO Blue Planet is a network </a:t>
            </a:r>
            <a:r>
              <a:rPr lang="en-US" sz="1600" b="0" strike="noStrike" spc="-1">
                <a:solidFill>
                  <a:srgbClr val="292C41"/>
                </a:solidFill>
                <a:latin typeface="Century Gothic" panose="020B0502020202020204" pitchFamily="34" charset="0"/>
                <a:ea typeface="Arial"/>
              </a:rPr>
              <a:t>of ocean and coastal </a:t>
            </a:r>
            <a:r>
              <a:rPr lang="en-US" sz="1600" b="1" strike="noStrike" spc="-1">
                <a:solidFill>
                  <a:srgbClr val="292C41"/>
                </a:solidFill>
                <a:latin typeface="Century Gothic" panose="020B0502020202020204" pitchFamily="34" charset="0"/>
                <a:ea typeface="Arial"/>
              </a:rPr>
              <a:t>experts</a:t>
            </a:r>
            <a:r>
              <a:rPr lang="en-US" sz="1600" b="1" spc="-1">
                <a:solidFill>
                  <a:srgbClr val="292C41"/>
                </a:solidFill>
                <a:latin typeface="Century Gothic" panose="020B0502020202020204" pitchFamily="34" charset="0"/>
              </a:rPr>
              <a:t> </a:t>
            </a:r>
            <a:r>
              <a:rPr lang="en-US" sz="1600" spc="-1">
                <a:solidFill>
                  <a:srgbClr val="292C41"/>
                </a:solidFill>
                <a:latin typeface="Century Gothic" panose="020B0502020202020204" pitchFamily="34" charset="0"/>
              </a:rPr>
              <a:t>and r</a:t>
            </a:r>
            <a:r>
              <a:rPr lang="en-US" sz="1600" strike="noStrike" spc="-1">
                <a:solidFill>
                  <a:srgbClr val="292C41"/>
                </a:solidFill>
                <a:latin typeface="Century Gothic" panose="020B0502020202020204" pitchFamily="34" charset="0"/>
                <a:ea typeface="Arial"/>
              </a:rPr>
              <a:t>epresentatives </a:t>
            </a:r>
            <a:r>
              <a:rPr lang="en-US" sz="1600" b="0" strike="noStrike" spc="-1">
                <a:solidFill>
                  <a:srgbClr val="292C41"/>
                </a:solidFill>
                <a:latin typeface="Century Gothic" panose="020B0502020202020204" pitchFamily="34" charset="0"/>
                <a:ea typeface="Arial"/>
              </a:rPr>
              <a:t>from </a:t>
            </a:r>
            <a:r>
              <a:rPr lang="en-US" sz="1600" b="1" strike="noStrike" spc="-1">
                <a:solidFill>
                  <a:srgbClr val="292C41"/>
                </a:solidFill>
                <a:latin typeface="Century Gothic" panose="020B0502020202020204" pitchFamily="34" charset="0"/>
                <a:ea typeface="Arial"/>
              </a:rPr>
              <a:t>stakeholder groups</a:t>
            </a:r>
            <a:endParaRPr lang="en-US" sz="1600" spc="-1">
              <a:solidFill>
                <a:srgbClr val="292C41"/>
              </a:solidFill>
              <a:latin typeface="Century Gothic" panose="020B0502020202020204" pitchFamily="34" charset="0"/>
              <a:ea typeface="Arial"/>
            </a:endParaRPr>
          </a:p>
          <a:p>
            <a:pPr marL="0" lvl="1">
              <a:lnSpc>
                <a:spcPct val="100000"/>
              </a:lnSpc>
              <a:spcBef>
                <a:spcPts val="400"/>
              </a:spcBef>
              <a:buSzPct val="100000"/>
            </a:pPr>
            <a:r>
              <a:rPr lang="en-US" sz="1600" b="1" strike="noStrike" spc="-1">
                <a:solidFill>
                  <a:srgbClr val="292C41"/>
                </a:solidFill>
                <a:latin typeface="Century Gothic" panose="020B0502020202020204" pitchFamily="34" charset="0"/>
                <a:ea typeface="Arial"/>
              </a:rPr>
              <a:t>GEO Blue Planet Objectives</a:t>
            </a:r>
            <a:r>
              <a:rPr lang="en-US" sz="1600" b="0" strike="noStrike" spc="-1">
                <a:solidFill>
                  <a:srgbClr val="292C41"/>
                </a:solidFill>
                <a:latin typeface="Century Gothic" panose="020B0502020202020204" pitchFamily="34" charset="0"/>
                <a:ea typeface="Arial"/>
              </a:rPr>
              <a:t> are to:</a:t>
            </a:r>
            <a:endParaRPr lang="en-GB" sz="1600" b="0" strike="noStrike" spc="-1">
              <a:solidFill>
                <a:srgbClr val="292C41"/>
              </a:solidFill>
              <a:latin typeface="Century Gothic" panose="020B0502020202020204" pitchFamily="34" charset="0"/>
            </a:endParaRPr>
          </a:p>
          <a:p>
            <a:pPr marL="514710" lvl="2" indent="-285750">
              <a:spcBef>
                <a:spcPts val="400"/>
              </a:spcBef>
              <a:buSzPct val="100000"/>
              <a:buBlip>
                <a:blip r:embed="rId4"/>
              </a:buBlip>
            </a:pPr>
            <a:r>
              <a:rPr lang="en-GB" sz="1600" b="0" strike="noStrike" spc="-1">
                <a:solidFill>
                  <a:srgbClr val="292C41"/>
                </a:solidFill>
                <a:latin typeface="Century Gothic" panose="020B0502020202020204" pitchFamily="34" charset="0"/>
              </a:rPr>
              <a:t>advance and exploit </a:t>
            </a:r>
            <a:r>
              <a:rPr lang="en-GB" sz="1600" b="1" strike="noStrike" spc="-1">
                <a:solidFill>
                  <a:srgbClr val="292C41"/>
                </a:solidFill>
                <a:latin typeface="Century Gothic" panose="020B0502020202020204" pitchFamily="34" charset="0"/>
              </a:rPr>
              <a:t>synergies among the many observational programmes</a:t>
            </a:r>
            <a:r>
              <a:rPr lang="en-GB" sz="1600" b="0" strike="noStrike" spc="-1">
                <a:solidFill>
                  <a:srgbClr val="292C41"/>
                </a:solidFill>
                <a:latin typeface="Century Gothic" panose="020B0502020202020204" pitchFamily="34" charset="0"/>
              </a:rPr>
              <a:t> devoted to ocean and coastal waters;</a:t>
            </a:r>
          </a:p>
          <a:p>
            <a:pPr marL="514710" lvl="2" indent="-285750">
              <a:spcBef>
                <a:spcPts val="400"/>
              </a:spcBef>
              <a:buSzPct val="100000"/>
              <a:buBlip>
                <a:blip r:embed="rId4"/>
              </a:buBlip>
            </a:pPr>
            <a:r>
              <a:rPr lang="en-GB" sz="1600" b="0" strike="noStrike" spc="-1">
                <a:solidFill>
                  <a:srgbClr val="292C41"/>
                </a:solidFill>
                <a:latin typeface="Century Gothic" panose="020B0502020202020204" pitchFamily="34" charset="0"/>
              </a:rPr>
              <a:t>improve </a:t>
            </a:r>
            <a:r>
              <a:rPr lang="en-GB" sz="1600" b="1" strike="noStrike" spc="-1">
                <a:solidFill>
                  <a:srgbClr val="292C41"/>
                </a:solidFill>
                <a:latin typeface="Century Gothic" panose="020B0502020202020204" pitchFamily="34" charset="0"/>
              </a:rPr>
              <a:t>engagement with a variety of stakeholders</a:t>
            </a:r>
            <a:r>
              <a:rPr lang="en-GB" sz="1600" b="0" strike="noStrike" spc="-1">
                <a:solidFill>
                  <a:srgbClr val="292C41"/>
                </a:solidFill>
                <a:latin typeface="Century Gothic" panose="020B0502020202020204" pitchFamily="34" charset="0"/>
              </a:rPr>
              <a:t> for enhancing the timeliness, quality and range of services delivered; and</a:t>
            </a:r>
          </a:p>
          <a:p>
            <a:pPr marL="514710" lvl="2" indent="-285750">
              <a:spcBef>
                <a:spcPts val="400"/>
              </a:spcBef>
              <a:buSzPct val="100000"/>
              <a:buBlip>
                <a:blip r:embed="rId4"/>
              </a:buBlip>
            </a:pPr>
            <a:r>
              <a:rPr lang="en-GB" sz="1600" b="0" strike="noStrike" spc="-1">
                <a:solidFill>
                  <a:srgbClr val="292C41"/>
                </a:solidFill>
                <a:latin typeface="Century Gothic" panose="020B0502020202020204" pitchFamily="34" charset="0"/>
              </a:rPr>
              <a:t>raise </a:t>
            </a:r>
            <a:r>
              <a:rPr lang="en-GB" sz="1600" b="1" strike="noStrike" spc="-1">
                <a:solidFill>
                  <a:srgbClr val="292C41"/>
                </a:solidFill>
                <a:latin typeface="Century Gothic" panose="020B0502020202020204" pitchFamily="34" charset="0"/>
              </a:rPr>
              <a:t>awareness of the societal benefits</a:t>
            </a:r>
            <a:r>
              <a:rPr lang="en-GB" sz="1600" b="0" strike="noStrike" spc="-1">
                <a:solidFill>
                  <a:srgbClr val="292C41"/>
                </a:solidFill>
                <a:latin typeface="Century Gothic" panose="020B0502020202020204" pitchFamily="34" charset="0"/>
              </a:rPr>
              <a:t> of ocean observations at the public and policy levels.</a:t>
            </a:r>
          </a:p>
          <a:p>
            <a:pPr marL="514710" lvl="2" indent="-285750">
              <a:spcBef>
                <a:spcPts val="400"/>
              </a:spcBef>
              <a:buSzPct val="100000"/>
              <a:buBlip>
                <a:blip r:embed="rId4"/>
              </a:buBlip>
            </a:pPr>
            <a:endParaRPr lang="en-US" sz="1600" b="0" strike="noStrike" spc="-1">
              <a:solidFill>
                <a:srgbClr val="292C41"/>
              </a:solidFill>
              <a:latin typeface="Century Gothic" panose="020B0502020202020204" pitchFamily="34" charset="0"/>
            </a:endParaRPr>
          </a:p>
        </p:txBody>
      </p:sp>
      <p:sp>
        <p:nvSpPr>
          <p:cNvPr id="5" name="TextBox 4">
            <a:extLst>
              <a:ext uri="{FF2B5EF4-FFF2-40B4-BE49-F238E27FC236}">
                <a16:creationId xmlns:a16="http://schemas.microsoft.com/office/drawing/2014/main" id="{A2555F95-5288-215D-4EAA-9BCC96CF1C65}"/>
              </a:ext>
            </a:extLst>
          </p:cNvPr>
          <p:cNvSpPr txBox="1"/>
          <p:nvPr/>
        </p:nvSpPr>
        <p:spPr>
          <a:xfrm>
            <a:off x="3039534" y="6387278"/>
            <a:ext cx="6454422" cy="307777"/>
          </a:xfrm>
          <a:prstGeom prst="rect">
            <a:avLst/>
          </a:prstGeom>
          <a:noFill/>
        </p:spPr>
        <p:txBody>
          <a:bodyPr wrap="square">
            <a:spAutoFit/>
          </a:bodyPr>
          <a:lstStyle/>
          <a:p>
            <a:pPr algn="ctr"/>
            <a:r>
              <a:rPr lang="en-GB" sz="1400">
                <a:solidFill>
                  <a:schemeClr val="bg1"/>
                </a:solidFill>
                <a:latin typeface=" century gothic"/>
              </a:rPr>
              <a:t>https://geoblueplanet.org/</a:t>
            </a:r>
          </a:p>
        </p:txBody>
      </p:sp>
    </p:spTree>
    <p:extLst>
      <p:ext uri="{BB962C8B-B14F-4D97-AF65-F5344CB8AC3E}">
        <p14:creationId xmlns:p14="http://schemas.microsoft.com/office/powerpoint/2010/main" val="1876859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44B645-2631-785B-155B-B750AF1D1189}"/>
              </a:ext>
            </a:extLst>
          </p:cNvPr>
          <p:cNvSpPr txBox="1">
            <a:spLocks/>
          </p:cNvSpPr>
          <p:nvPr/>
        </p:nvSpPr>
        <p:spPr>
          <a:xfrm>
            <a:off x="403921" y="407782"/>
            <a:ext cx="10515600" cy="635922"/>
          </a:xfrm>
          <a:prstGeom prst="rect">
            <a:avLst/>
          </a:prstGeom>
        </p:spPr>
        <p:txBody>
          <a:bodyPr/>
          <a:lstStyle>
            <a:lvl1pPr algn="l" defTabSz="914377" rtl="0" eaLnBrk="1" latinLnBrk="0" hangingPunct="1">
              <a:lnSpc>
                <a:spcPct val="90000"/>
              </a:lnSpc>
              <a:spcBef>
                <a:spcPct val="0"/>
              </a:spcBef>
              <a:buNone/>
              <a:defRPr sz="2800" b="1" i="0" kern="1200">
                <a:solidFill>
                  <a:srgbClr val="292C41"/>
                </a:solidFill>
                <a:latin typeface="Century Gothic" panose="020B0502020202020204" pitchFamily="34" charset="0"/>
                <a:ea typeface="+mj-ea"/>
                <a:cs typeface="+mj-cs"/>
              </a:defRPr>
            </a:lvl1pPr>
          </a:lstStyle>
          <a:p>
            <a:endParaRPr lang="fr-FR" sz="3200"/>
          </a:p>
        </p:txBody>
      </p:sp>
      <p:grpSp>
        <p:nvGrpSpPr>
          <p:cNvPr id="5" name="Groupe 13">
            <a:extLst>
              <a:ext uri="{FF2B5EF4-FFF2-40B4-BE49-F238E27FC236}">
                <a16:creationId xmlns:a16="http://schemas.microsoft.com/office/drawing/2014/main" id="{C3B89862-111D-023E-7997-3438D2B567B6}"/>
              </a:ext>
            </a:extLst>
          </p:cNvPr>
          <p:cNvGrpSpPr/>
          <p:nvPr/>
        </p:nvGrpSpPr>
        <p:grpSpPr>
          <a:xfrm>
            <a:off x="401764" y="1619448"/>
            <a:ext cx="4687825" cy="4054747"/>
            <a:chOff x="6442848" y="2284115"/>
            <a:chExt cx="4431331" cy="3832897"/>
          </a:xfrm>
        </p:grpSpPr>
        <p:pic>
          <p:nvPicPr>
            <p:cNvPr id="6" name="Picture 2" descr="CoRP_Symposium_Logo">
              <a:extLst>
                <a:ext uri="{FF2B5EF4-FFF2-40B4-BE49-F238E27FC236}">
                  <a16:creationId xmlns:a16="http://schemas.microsoft.com/office/drawing/2014/main" id="{94F326CB-16B3-574C-54F9-446602E6B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7771" y="2284115"/>
              <a:ext cx="1429447" cy="8622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IAME Conference 2022">
              <a:extLst>
                <a:ext uri="{FF2B5EF4-FFF2-40B4-BE49-F238E27FC236}">
                  <a16:creationId xmlns:a16="http://schemas.microsoft.com/office/drawing/2014/main" id="{6A3170C6-8608-3AB0-3AB3-073446675A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4929" y="5345165"/>
              <a:ext cx="2509250" cy="473616"/>
            </a:xfrm>
            <a:prstGeom prst="rect">
              <a:avLst/>
            </a:prstGeom>
            <a:noFill/>
            <a:extLst>
              <a:ext uri="{909E8E84-426E-40DD-AFC4-6F175D3DCCD1}">
                <a14:hiddenFill xmlns:a14="http://schemas.microsoft.com/office/drawing/2010/main">
                  <a:solidFill>
                    <a:srgbClr val="FFFFFF"/>
                  </a:solidFill>
                </a14:hiddenFill>
              </a:ext>
            </a:extLst>
          </p:spPr>
        </p:pic>
        <p:sp>
          <p:nvSpPr>
            <p:cNvPr id="8" name="Flèche : bas 16">
              <a:extLst>
                <a:ext uri="{FF2B5EF4-FFF2-40B4-BE49-F238E27FC236}">
                  <a16:creationId xmlns:a16="http://schemas.microsoft.com/office/drawing/2014/main" id="{F694EB30-CB60-31AD-1119-7003A0194214}"/>
                </a:ext>
              </a:extLst>
            </p:cNvPr>
            <p:cNvSpPr/>
            <p:nvPr/>
          </p:nvSpPr>
          <p:spPr>
            <a:xfrm>
              <a:off x="6442848" y="2345921"/>
              <a:ext cx="255109" cy="3591563"/>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 century gothic"/>
              </a:endParaRPr>
            </a:p>
          </p:txBody>
        </p:sp>
        <p:sp>
          <p:nvSpPr>
            <p:cNvPr id="9" name="ZoneTexte 17">
              <a:extLst>
                <a:ext uri="{FF2B5EF4-FFF2-40B4-BE49-F238E27FC236}">
                  <a16:creationId xmlns:a16="http://schemas.microsoft.com/office/drawing/2014/main" id="{92AAE485-C7AB-1047-75DA-A7AC81918E00}"/>
                </a:ext>
              </a:extLst>
            </p:cNvPr>
            <p:cNvSpPr txBox="1"/>
            <p:nvPr/>
          </p:nvSpPr>
          <p:spPr>
            <a:xfrm>
              <a:off x="6786779" y="2305740"/>
              <a:ext cx="1668189" cy="3811272"/>
            </a:xfrm>
            <a:prstGeom prst="rect">
              <a:avLst/>
            </a:prstGeom>
            <a:noFill/>
          </p:spPr>
          <p:txBody>
            <a:bodyPr wrap="square">
              <a:spAutoFit/>
            </a:bodyPr>
            <a:lstStyle/>
            <a:p>
              <a:pPr algn="l" rtl="0" fontAlgn="base"/>
              <a:r>
                <a:rPr lang="en-US" sz="1600" b="0" i="0" u="none" strike="noStrike">
                  <a:solidFill>
                    <a:srgbClr val="292C41"/>
                  </a:solidFill>
                  <a:effectLst/>
                  <a:latin typeface=" century gothic"/>
                  <a:ea typeface="Verdana" panose="020B0604030504040204" pitchFamily="34" charset="0"/>
                </a:rPr>
                <a:t>2015 </a:t>
              </a:r>
            </a:p>
            <a:p>
              <a:pPr algn="l" rtl="0" fontAlgn="base"/>
              <a:r>
                <a:rPr lang="en-US" sz="1600" b="0" i="0" u="none" strike="noStrike">
                  <a:solidFill>
                    <a:srgbClr val="292C41"/>
                  </a:solidFill>
                  <a:effectLst/>
                  <a:latin typeface=" century gothic"/>
                  <a:ea typeface="Verdana" panose="020B0604030504040204" pitchFamily="34" charset="0"/>
                </a:rPr>
                <a:t>US Office </a:t>
              </a:r>
            </a:p>
            <a:p>
              <a:pPr algn="l" rtl="0" fontAlgn="base"/>
              <a:endParaRPr lang="en-US" sz="1600">
                <a:solidFill>
                  <a:srgbClr val="292C41"/>
                </a:solidFill>
                <a:latin typeface=" century gothic"/>
                <a:ea typeface="Verdana" panose="020B0604030504040204" pitchFamily="34" charset="0"/>
              </a:endParaRPr>
            </a:p>
            <a:p>
              <a:pPr algn="l" rtl="0" fontAlgn="base"/>
              <a:endParaRPr lang="en-US" sz="1600" b="0" i="0" u="none" strike="noStrike">
                <a:solidFill>
                  <a:srgbClr val="292C41"/>
                </a:solidFill>
                <a:effectLst/>
                <a:latin typeface=" century gothic"/>
                <a:ea typeface="Verdana" panose="020B0604030504040204" pitchFamily="34" charset="0"/>
              </a:endParaRPr>
            </a:p>
            <a:p>
              <a:pPr algn="l" rtl="0" fontAlgn="base"/>
              <a:endParaRPr lang="en-US" sz="1600" b="0" i="0" u="none" strike="noStrike">
                <a:solidFill>
                  <a:srgbClr val="292C41"/>
                </a:solidFill>
                <a:effectLst/>
                <a:latin typeface=" century gothic"/>
                <a:ea typeface="Verdana" panose="020B0604030504040204" pitchFamily="34" charset="0"/>
              </a:endParaRPr>
            </a:p>
            <a:p>
              <a:pPr algn="l" rtl="0" fontAlgn="base"/>
              <a:r>
                <a:rPr lang="en-US" sz="1600" b="0" i="0" u="none" strike="noStrike">
                  <a:solidFill>
                    <a:srgbClr val="292C41"/>
                  </a:solidFill>
                  <a:effectLst/>
                  <a:latin typeface=" century gothic"/>
                  <a:ea typeface="Verdana" panose="020B0604030504040204" pitchFamily="34" charset="0"/>
                </a:rPr>
                <a:t> </a:t>
              </a:r>
              <a:r>
                <a:rPr lang="en-US" sz="1600" b="0" i="0">
                  <a:solidFill>
                    <a:srgbClr val="292C41"/>
                  </a:solidFill>
                  <a:effectLst/>
                  <a:latin typeface=" century gothic"/>
                  <a:ea typeface="Verdana" panose="020B0604030504040204" pitchFamily="34" charset="0"/>
                </a:rPr>
                <a:t>​</a:t>
              </a:r>
            </a:p>
            <a:p>
              <a:pPr algn="l" rtl="0" fontAlgn="base"/>
              <a:r>
                <a:rPr lang="en-US" sz="1600" b="0" i="0" u="none" strike="noStrike">
                  <a:solidFill>
                    <a:srgbClr val="292C41"/>
                  </a:solidFill>
                  <a:effectLst/>
                  <a:latin typeface=" century gothic"/>
                  <a:ea typeface="Verdana" panose="020B0604030504040204" pitchFamily="34" charset="0"/>
                </a:rPr>
                <a:t>2020 </a:t>
              </a:r>
            </a:p>
            <a:p>
              <a:pPr algn="l" rtl="0" fontAlgn="base"/>
              <a:r>
                <a:rPr lang="en-US" sz="1600" b="0" i="0" u="none" strike="noStrike">
                  <a:solidFill>
                    <a:srgbClr val="292C41"/>
                  </a:solidFill>
                  <a:effectLst/>
                  <a:latin typeface=" century gothic"/>
                  <a:ea typeface="Verdana" panose="020B0604030504040204" pitchFamily="34" charset="0"/>
                </a:rPr>
                <a:t>European Office </a:t>
              </a:r>
            </a:p>
            <a:p>
              <a:pPr algn="l" rtl="0" fontAlgn="base"/>
              <a:endParaRPr lang="en-US" sz="1600">
                <a:solidFill>
                  <a:srgbClr val="292C41"/>
                </a:solidFill>
                <a:latin typeface=" century gothic"/>
                <a:ea typeface="Verdana" panose="020B0604030504040204" pitchFamily="34" charset="0"/>
              </a:endParaRPr>
            </a:p>
            <a:p>
              <a:pPr algn="l" rtl="0" fontAlgn="base"/>
              <a:endParaRPr lang="en-US" sz="1600" b="0" i="0">
                <a:solidFill>
                  <a:srgbClr val="292C41"/>
                </a:solidFill>
                <a:effectLst/>
                <a:latin typeface=" century gothic"/>
                <a:ea typeface="Verdana" panose="020B0604030504040204" pitchFamily="34" charset="0"/>
              </a:endParaRPr>
            </a:p>
            <a:p>
              <a:pPr algn="l" rtl="0" fontAlgn="base"/>
              <a:r>
                <a:rPr lang="en-US" sz="1600" b="0" i="0">
                  <a:solidFill>
                    <a:srgbClr val="292C41"/>
                  </a:solidFill>
                  <a:effectLst/>
                  <a:latin typeface=" century gothic"/>
                  <a:ea typeface="Verdana" panose="020B0604030504040204" pitchFamily="34" charset="0"/>
                </a:rPr>
                <a:t>​</a:t>
              </a:r>
            </a:p>
            <a:p>
              <a:pPr algn="l" rtl="0" fontAlgn="base"/>
              <a:endParaRPr lang="en-US" sz="1600" b="0" i="0">
                <a:solidFill>
                  <a:srgbClr val="292C41"/>
                </a:solidFill>
                <a:effectLst/>
                <a:latin typeface=" century gothic"/>
                <a:ea typeface="Verdana" panose="020B0604030504040204" pitchFamily="34" charset="0"/>
              </a:endParaRPr>
            </a:p>
            <a:p>
              <a:pPr algn="l" rtl="0" fontAlgn="base"/>
              <a:r>
                <a:rPr lang="en-US" sz="1600" b="0" i="0">
                  <a:solidFill>
                    <a:srgbClr val="292C41"/>
                  </a:solidFill>
                  <a:effectLst/>
                  <a:latin typeface=" century gothic"/>
                  <a:ea typeface="Verdana" panose="020B0604030504040204" pitchFamily="34" charset="0"/>
                </a:rPr>
                <a:t>​2022 </a:t>
              </a:r>
            </a:p>
            <a:p>
              <a:pPr algn="l" rtl="0" fontAlgn="base"/>
              <a:r>
                <a:rPr lang="en-US" sz="1600" b="0" i="0">
                  <a:solidFill>
                    <a:srgbClr val="292C41"/>
                  </a:solidFill>
                  <a:effectLst/>
                  <a:latin typeface=" century gothic"/>
                  <a:ea typeface="Verdana" panose="020B0604030504040204" pitchFamily="34" charset="0"/>
                </a:rPr>
                <a:t>Asian Office </a:t>
              </a:r>
            </a:p>
            <a:p>
              <a:pPr algn="l" rtl="0" fontAlgn="base"/>
              <a:r>
                <a:rPr lang="en-US" sz="1600" b="0" i="0">
                  <a:solidFill>
                    <a:srgbClr val="292C41"/>
                  </a:solidFill>
                  <a:effectLst/>
                  <a:latin typeface=" century gothic"/>
                  <a:ea typeface="Verdana" panose="020B0604030504040204" pitchFamily="34" charset="0"/>
                </a:rPr>
                <a:t>​</a:t>
              </a:r>
              <a:endParaRPr lang="fr-FR" sz="1600">
                <a:solidFill>
                  <a:srgbClr val="292C41"/>
                </a:solidFill>
                <a:latin typeface=" century gothic"/>
                <a:ea typeface="Verdana" panose="020B0604030504040204" pitchFamily="34" charset="0"/>
              </a:endParaRPr>
            </a:p>
          </p:txBody>
        </p:sp>
        <p:pic>
          <p:nvPicPr>
            <p:cNvPr id="10" name="Image 18" descr="Une image contenant Graphique, Police, capture d’écran, logo&#10;&#10;Description générée automatiquement">
              <a:extLst>
                <a:ext uri="{FF2B5EF4-FFF2-40B4-BE49-F238E27FC236}">
                  <a16:creationId xmlns:a16="http://schemas.microsoft.com/office/drawing/2014/main" id="{588B6D45-447A-FE6B-7AA8-21EF654F3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0420" y="3922393"/>
              <a:ext cx="1583759" cy="646701"/>
            </a:xfrm>
            <a:prstGeom prst="rect">
              <a:avLst/>
            </a:prstGeom>
          </p:spPr>
        </p:pic>
        <p:pic>
          <p:nvPicPr>
            <p:cNvPr id="11" name="Image 19" descr="Une image contenant texte, Police, Graphique, logo&#10;&#10;Description générée automatiquement">
              <a:extLst>
                <a:ext uri="{FF2B5EF4-FFF2-40B4-BE49-F238E27FC236}">
                  <a16:creationId xmlns:a16="http://schemas.microsoft.com/office/drawing/2014/main" id="{5F5DF061-8354-8BE7-848B-C56431640A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7771" y="3888143"/>
              <a:ext cx="707117" cy="715200"/>
            </a:xfrm>
            <a:prstGeom prst="rect">
              <a:avLst/>
            </a:prstGeom>
          </p:spPr>
        </p:pic>
      </p:grpSp>
      <p:sp>
        <p:nvSpPr>
          <p:cNvPr id="12" name="ZoneTexte 20">
            <a:extLst>
              <a:ext uri="{FF2B5EF4-FFF2-40B4-BE49-F238E27FC236}">
                <a16:creationId xmlns:a16="http://schemas.microsoft.com/office/drawing/2014/main" id="{6A2B3B9A-3AD6-023A-6E6F-E4086E7B7664}"/>
              </a:ext>
            </a:extLst>
          </p:cNvPr>
          <p:cNvSpPr txBox="1"/>
          <p:nvPr/>
        </p:nvSpPr>
        <p:spPr>
          <a:xfrm>
            <a:off x="5905500" y="1317703"/>
            <a:ext cx="6068396" cy="584775"/>
          </a:xfrm>
          <a:prstGeom prst="rect">
            <a:avLst/>
          </a:prstGeom>
          <a:noFill/>
        </p:spPr>
        <p:txBody>
          <a:bodyPr wrap="square">
            <a:spAutoFit/>
          </a:bodyPr>
          <a:lstStyle/>
          <a:p>
            <a:pPr algn="l" rtl="0" fontAlgn="base"/>
            <a:r>
              <a:rPr lang="en-US" sz="1600">
                <a:latin typeface=" century gothic"/>
              </a:rPr>
              <a:t>St</a:t>
            </a:r>
            <a:r>
              <a:rPr lang="en-US" sz="1600" b="0" i="0">
                <a:effectLst/>
                <a:latin typeface=" century gothic"/>
              </a:rPr>
              <a:t>eering committee co-chairs from Africa, Central America and Europe, and members from every continent</a:t>
            </a:r>
          </a:p>
        </p:txBody>
      </p:sp>
      <p:pic>
        <p:nvPicPr>
          <p:cNvPr id="17" name="Picture 16" descr="A group of logos with text&#10;&#10;Description automatically generated">
            <a:extLst>
              <a:ext uri="{FF2B5EF4-FFF2-40B4-BE49-F238E27FC236}">
                <a16:creationId xmlns:a16="http://schemas.microsoft.com/office/drawing/2014/main" id="{F5952E9B-4311-D364-A449-9E86EA16D0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2516" y="5203072"/>
            <a:ext cx="2471313" cy="751752"/>
          </a:xfrm>
          <a:prstGeom prst="rect">
            <a:avLst/>
          </a:prstGeom>
        </p:spPr>
      </p:pic>
      <p:sp>
        <p:nvSpPr>
          <p:cNvPr id="19" name="TextBox 18">
            <a:extLst>
              <a:ext uri="{FF2B5EF4-FFF2-40B4-BE49-F238E27FC236}">
                <a16:creationId xmlns:a16="http://schemas.microsoft.com/office/drawing/2014/main" id="{C71C10D4-62A7-6432-5B9A-5BD04EFE23D9}"/>
              </a:ext>
            </a:extLst>
          </p:cNvPr>
          <p:cNvSpPr txBox="1"/>
          <p:nvPr/>
        </p:nvSpPr>
        <p:spPr>
          <a:xfrm>
            <a:off x="5905500" y="5286561"/>
            <a:ext cx="3523046" cy="584775"/>
          </a:xfrm>
          <a:prstGeom prst="rect">
            <a:avLst/>
          </a:prstGeom>
          <a:noFill/>
        </p:spPr>
        <p:txBody>
          <a:bodyPr wrap="square">
            <a:spAutoFit/>
          </a:bodyPr>
          <a:lstStyle/>
          <a:p>
            <a:pPr algn="l" rtl="0" fontAlgn="base"/>
            <a:r>
              <a:rPr lang="en-US" sz="1600">
                <a:latin typeface=" century gothic"/>
                <a:ea typeface="Verdana" panose="020B0604030504040204" pitchFamily="34" charset="0"/>
              </a:rPr>
              <a:t>Strong involvement </a:t>
            </a:r>
            <a:r>
              <a:rPr lang="en-US" sz="1600" u="none" strike="noStrike">
                <a:latin typeface=" century gothic"/>
                <a:ea typeface="Verdana" panose="020B0604030504040204" pitchFamily="34" charset="0"/>
              </a:rPr>
              <a:t>of </a:t>
            </a:r>
            <a:r>
              <a:rPr lang="en-US" sz="1600">
                <a:latin typeface=" century gothic"/>
                <a:ea typeface="Verdana" panose="020B0604030504040204" pitchFamily="34" charset="0"/>
              </a:rPr>
              <a:t>early career ocean professionals</a:t>
            </a:r>
            <a:endParaRPr lang="fr-FR" sz="1600">
              <a:latin typeface=" century gothic"/>
              <a:ea typeface="Verdana" panose="020B0604030504040204" pitchFamily="34" charset="0"/>
            </a:endParaRPr>
          </a:p>
        </p:txBody>
      </p:sp>
      <p:sp>
        <p:nvSpPr>
          <p:cNvPr id="20" name="Rectangle 19">
            <a:extLst>
              <a:ext uri="{FF2B5EF4-FFF2-40B4-BE49-F238E27FC236}">
                <a16:creationId xmlns:a16="http://schemas.microsoft.com/office/drawing/2014/main" id="{CBC1C0D2-4A31-33E5-7F6D-9B17D6A5FA27}"/>
              </a:ext>
            </a:extLst>
          </p:cNvPr>
          <p:cNvSpPr/>
          <p:nvPr/>
        </p:nvSpPr>
        <p:spPr>
          <a:xfrm>
            <a:off x="5819776" y="5138097"/>
            <a:ext cx="6254054" cy="881703"/>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Chevron arrows with solid fill">
            <a:extLst>
              <a:ext uri="{FF2B5EF4-FFF2-40B4-BE49-F238E27FC236}">
                <a16:creationId xmlns:a16="http://schemas.microsoft.com/office/drawing/2014/main" id="{2C6D4CD9-01FA-E405-BE64-0AD9B9E6B5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87186" y="5403637"/>
            <a:ext cx="350622" cy="350622"/>
          </a:xfrm>
          <a:prstGeom prst="rect">
            <a:avLst/>
          </a:prstGeom>
        </p:spPr>
      </p:pic>
      <p:sp>
        <p:nvSpPr>
          <p:cNvPr id="23" name="TextBox 22">
            <a:extLst>
              <a:ext uri="{FF2B5EF4-FFF2-40B4-BE49-F238E27FC236}">
                <a16:creationId xmlns:a16="http://schemas.microsoft.com/office/drawing/2014/main" id="{7A1F688D-A3A4-FF47-9870-34B45BC389D5}"/>
              </a:ext>
            </a:extLst>
          </p:cNvPr>
          <p:cNvSpPr txBox="1"/>
          <p:nvPr/>
        </p:nvSpPr>
        <p:spPr>
          <a:xfrm>
            <a:off x="3039534" y="6387278"/>
            <a:ext cx="6454422" cy="307777"/>
          </a:xfrm>
          <a:prstGeom prst="rect">
            <a:avLst/>
          </a:prstGeom>
          <a:noFill/>
        </p:spPr>
        <p:txBody>
          <a:bodyPr wrap="square">
            <a:spAutoFit/>
          </a:bodyPr>
          <a:lstStyle/>
          <a:p>
            <a:pPr algn="ctr"/>
            <a:r>
              <a:rPr lang="en-GB" sz="1400">
                <a:solidFill>
                  <a:schemeClr val="bg1"/>
                </a:solidFill>
                <a:latin typeface=" century gothic"/>
              </a:rPr>
              <a:t>https://geoblueplanet.org/</a:t>
            </a:r>
          </a:p>
        </p:txBody>
      </p:sp>
      <p:sp>
        <p:nvSpPr>
          <p:cNvPr id="3" name="Text Placeholder 2">
            <a:extLst>
              <a:ext uri="{FF2B5EF4-FFF2-40B4-BE49-F238E27FC236}">
                <a16:creationId xmlns:a16="http://schemas.microsoft.com/office/drawing/2014/main" id="{368F2C91-76BE-F3CD-1DAC-150FF2449A18}"/>
              </a:ext>
            </a:extLst>
          </p:cNvPr>
          <p:cNvSpPr>
            <a:spLocks noGrp="1"/>
          </p:cNvSpPr>
          <p:nvPr>
            <p:ph type="body" sz="quarter" idx="11"/>
          </p:nvPr>
        </p:nvSpPr>
        <p:spPr>
          <a:xfrm>
            <a:off x="535975" y="615193"/>
            <a:ext cx="9512486" cy="803060"/>
          </a:xfrm>
        </p:spPr>
        <p:txBody>
          <a:bodyPr/>
          <a:lstStyle/>
          <a:p>
            <a:r>
              <a:rPr lang="fr-FR" sz="3200"/>
              <a:t>GEO Blue Planet : diverse and inclusive</a:t>
            </a:r>
          </a:p>
          <a:p>
            <a:endParaRPr lang="en-GB"/>
          </a:p>
        </p:txBody>
      </p:sp>
      <p:pic>
        <p:nvPicPr>
          <p:cNvPr id="13" name="Picture 2">
            <a:extLst>
              <a:ext uri="{FF2B5EF4-FFF2-40B4-BE49-F238E27FC236}">
                <a16:creationId xmlns:a16="http://schemas.microsoft.com/office/drawing/2014/main" id="{38AC5B09-EBFF-3501-1B4D-21E15E6B51F3}"/>
              </a:ext>
            </a:extLst>
          </p:cNvPr>
          <p:cNvPicPr>
            <a:picLocks noChangeAspect="1"/>
          </p:cNvPicPr>
          <p:nvPr/>
        </p:nvPicPr>
        <p:blipFill>
          <a:blip r:embed="rId10"/>
          <a:srcRect/>
          <a:stretch/>
        </p:blipFill>
        <p:spPr>
          <a:xfrm>
            <a:off x="6327809" y="2014692"/>
            <a:ext cx="5098589" cy="2974941"/>
          </a:xfrm>
          <a:prstGeom prst="rect">
            <a:avLst/>
          </a:prstGeom>
        </p:spPr>
      </p:pic>
    </p:spTree>
    <p:extLst>
      <p:ext uri="{BB962C8B-B14F-4D97-AF65-F5344CB8AC3E}">
        <p14:creationId xmlns:p14="http://schemas.microsoft.com/office/powerpoint/2010/main" val="3944591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09EFD-FEBA-4B7A-0141-086A7BF2A7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99606FD-69CA-FB0D-829B-5ACCD5C69F94}"/>
              </a:ext>
            </a:extLst>
          </p:cNvPr>
          <p:cNvSpPr txBox="1">
            <a:spLocks/>
          </p:cNvSpPr>
          <p:nvPr/>
        </p:nvSpPr>
        <p:spPr>
          <a:xfrm>
            <a:off x="403921" y="407782"/>
            <a:ext cx="10515600" cy="635922"/>
          </a:xfrm>
          <a:prstGeom prst="rect">
            <a:avLst/>
          </a:prstGeom>
        </p:spPr>
        <p:txBody>
          <a:bodyPr/>
          <a:lstStyle>
            <a:lvl1pPr algn="l" defTabSz="914377" rtl="0" eaLnBrk="1" latinLnBrk="0" hangingPunct="1">
              <a:lnSpc>
                <a:spcPct val="90000"/>
              </a:lnSpc>
              <a:spcBef>
                <a:spcPct val="0"/>
              </a:spcBef>
              <a:buNone/>
              <a:defRPr sz="2800" b="1" i="0" kern="1200">
                <a:solidFill>
                  <a:srgbClr val="292C41"/>
                </a:solidFill>
                <a:latin typeface="Century Gothic" panose="020B0502020202020204" pitchFamily="34" charset="0"/>
                <a:ea typeface="+mj-ea"/>
                <a:cs typeface="+mj-cs"/>
              </a:defRPr>
            </a:lvl1pPr>
          </a:lstStyle>
          <a:p>
            <a:endParaRPr lang="fr-FR" sz="3200"/>
          </a:p>
        </p:txBody>
      </p:sp>
      <p:sp>
        <p:nvSpPr>
          <p:cNvPr id="23" name="TextBox 22">
            <a:extLst>
              <a:ext uri="{FF2B5EF4-FFF2-40B4-BE49-F238E27FC236}">
                <a16:creationId xmlns:a16="http://schemas.microsoft.com/office/drawing/2014/main" id="{CED04F22-A221-481D-DEF0-3A81472453BD}"/>
              </a:ext>
            </a:extLst>
          </p:cNvPr>
          <p:cNvSpPr txBox="1"/>
          <p:nvPr/>
        </p:nvSpPr>
        <p:spPr>
          <a:xfrm>
            <a:off x="3039534" y="6387278"/>
            <a:ext cx="6454422" cy="307777"/>
          </a:xfrm>
          <a:prstGeom prst="rect">
            <a:avLst/>
          </a:prstGeom>
          <a:noFill/>
        </p:spPr>
        <p:txBody>
          <a:bodyPr wrap="square">
            <a:spAutoFit/>
          </a:bodyPr>
          <a:lstStyle/>
          <a:p>
            <a:pPr algn="ctr"/>
            <a:r>
              <a:rPr lang="en-GB" sz="1400">
                <a:solidFill>
                  <a:schemeClr val="bg1"/>
                </a:solidFill>
                <a:latin typeface=" century gothic"/>
              </a:rPr>
              <a:t>https://geoblueplanet.org/</a:t>
            </a:r>
          </a:p>
        </p:txBody>
      </p:sp>
      <p:pic>
        <p:nvPicPr>
          <p:cNvPr id="14" name="Image 13">
            <a:extLst>
              <a:ext uri="{FF2B5EF4-FFF2-40B4-BE49-F238E27FC236}">
                <a16:creationId xmlns:a16="http://schemas.microsoft.com/office/drawing/2014/main" id="{F1DA55AF-98A7-C71C-B874-D419E0BD214D}"/>
              </a:ext>
            </a:extLst>
          </p:cNvPr>
          <p:cNvPicPr>
            <a:picLocks noChangeAspect="1"/>
          </p:cNvPicPr>
          <p:nvPr/>
        </p:nvPicPr>
        <p:blipFill>
          <a:blip r:embed="rId3"/>
          <a:stretch>
            <a:fillRect/>
          </a:stretch>
        </p:blipFill>
        <p:spPr>
          <a:xfrm>
            <a:off x="2426881" y="0"/>
            <a:ext cx="7067075" cy="6858000"/>
          </a:xfrm>
          <a:prstGeom prst="rect">
            <a:avLst/>
          </a:prstGeom>
        </p:spPr>
      </p:pic>
    </p:spTree>
    <p:extLst>
      <p:ext uri="{BB962C8B-B14F-4D97-AF65-F5344CB8AC3E}">
        <p14:creationId xmlns:p14="http://schemas.microsoft.com/office/powerpoint/2010/main" val="1518469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71B213D-4586-6763-8F37-F6803DF655BC}"/>
              </a:ext>
            </a:extLst>
          </p:cNvPr>
          <p:cNvPicPr>
            <a:picLocks noGrp="1" noChangeAspect="1"/>
          </p:cNvPicPr>
          <p:nvPr>
            <p:ph type="pic" sz="quarter" idx="12"/>
          </p:nvPr>
        </p:nvPicPr>
        <p:blipFill rotWithShape="1">
          <a:blip r:embed="rId2"/>
          <a:srcRect t="1838" b="1838"/>
          <a:stretch/>
        </p:blipFill>
        <p:spPr/>
      </p:pic>
      <p:pic>
        <p:nvPicPr>
          <p:cNvPr id="3" name="Picture 2">
            <a:extLst>
              <a:ext uri="{FF2B5EF4-FFF2-40B4-BE49-F238E27FC236}">
                <a16:creationId xmlns:a16="http://schemas.microsoft.com/office/drawing/2014/main" id="{2B69109A-6937-7C10-12CD-C6B09ED1FABA}"/>
              </a:ext>
            </a:extLst>
          </p:cNvPr>
          <p:cNvPicPr>
            <a:picLocks noChangeAspect="1"/>
          </p:cNvPicPr>
          <p:nvPr/>
        </p:nvPicPr>
        <p:blipFill>
          <a:blip r:embed="rId3"/>
          <a:srcRect/>
          <a:stretch/>
        </p:blipFill>
        <p:spPr>
          <a:xfrm>
            <a:off x="842556" y="363703"/>
            <a:ext cx="10506888" cy="6130593"/>
          </a:xfrm>
          <a:prstGeom prst="rect">
            <a:avLst/>
          </a:prstGeom>
        </p:spPr>
      </p:pic>
      <p:sp>
        <p:nvSpPr>
          <p:cNvPr id="7" name="TextBox 6">
            <a:extLst>
              <a:ext uri="{FF2B5EF4-FFF2-40B4-BE49-F238E27FC236}">
                <a16:creationId xmlns:a16="http://schemas.microsoft.com/office/drawing/2014/main" id="{A8AC01E2-9D69-A974-C7FA-E3D2342CACF9}"/>
              </a:ext>
            </a:extLst>
          </p:cNvPr>
          <p:cNvSpPr txBox="1"/>
          <p:nvPr/>
        </p:nvSpPr>
        <p:spPr>
          <a:xfrm>
            <a:off x="2338096" y="921464"/>
            <a:ext cx="1866122" cy="307777"/>
          </a:xfrm>
          <a:prstGeom prst="rect">
            <a:avLst/>
          </a:prstGeom>
          <a:noFill/>
        </p:spPr>
        <p:txBody>
          <a:bodyPr wrap="square" rtlCol="0">
            <a:spAutoFit/>
          </a:bodyPr>
          <a:lstStyle/>
          <a:p>
            <a:r>
              <a:rPr lang="en-US" sz="1400">
                <a:solidFill>
                  <a:srgbClr val="005FAA"/>
                </a:solidFill>
                <a:latin typeface="Verdana" panose="020B0604030504040204" pitchFamily="34" charset="0"/>
                <a:ea typeface="Verdana" panose="020B0604030504040204" pitchFamily="34" charset="0"/>
              </a:rPr>
              <a:t>Jose Moutinho</a:t>
            </a:r>
            <a:endParaRPr lang="en-GB" sz="1400">
              <a:solidFill>
                <a:srgbClr val="005FAA"/>
              </a:solidFill>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B56250EC-1832-4D46-38BE-65215CC0AFC1}"/>
              </a:ext>
            </a:extLst>
          </p:cNvPr>
          <p:cNvSpPr txBox="1"/>
          <p:nvPr/>
        </p:nvSpPr>
        <p:spPr>
          <a:xfrm>
            <a:off x="5565633" y="5826644"/>
            <a:ext cx="2239424" cy="307777"/>
          </a:xfrm>
          <a:prstGeom prst="rect">
            <a:avLst/>
          </a:prstGeom>
          <a:noFill/>
        </p:spPr>
        <p:txBody>
          <a:bodyPr wrap="square" rtlCol="0">
            <a:spAutoFit/>
          </a:bodyPr>
          <a:lstStyle/>
          <a:p>
            <a:r>
              <a:rPr lang="en-US" sz="1400">
                <a:solidFill>
                  <a:srgbClr val="005FAA"/>
                </a:solidFill>
                <a:latin typeface="Verdana" panose="020B0604030504040204" pitchFamily="34" charset="0"/>
                <a:ea typeface="Verdana" panose="020B0604030504040204" pitchFamily="34" charset="0"/>
              </a:rPr>
              <a:t>Kwame Adu Agyekum</a:t>
            </a:r>
            <a:endParaRPr lang="en-GB" sz="1400">
              <a:solidFill>
                <a:srgbClr val="005FAA"/>
              </a:solidFill>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DF2DD2A7-FA1E-823F-F518-E202CC4E31E6}"/>
              </a:ext>
            </a:extLst>
          </p:cNvPr>
          <p:cNvSpPr txBox="1"/>
          <p:nvPr/>
        </p:nvSpPr>
        <p:spPr>
          <a:xfrm>
            <a:off x="1912348" y="4199230"/>
            <a:ext cx="1695138" cy="523220"/>
          </a:xfrm>
          <a:prstGeom prst="rect">
            <a:avLst/>
          </a:prstGeom>
          <a:noFill/>
        </p:spPr>
        <p:txBody>
          <a:bodyPr wrap="square" rtlCol="0">
            <a:spAutoFit/>
          </a:bodyPr>
          <a:lstStyle/>
          <a:p>
            <a:r>
              <a:rPr lang="en-US" sz="1400">
                <a:solidFill>
                  <a:srgbClr val="005FAA"/>
                </a:solidFill>
                <a:latin typeface="Verdana" panose="020B0604030504040204" pitchFamily="34" charset="0"/>
                <a:ea typeface="Verdana" panose="020B0604030504040204" pitchFamily="34" charset="0"/>
              </a:rPr>
              <a:t>Ana Carolina Ruiz-Fernandez</a:t>
            </a:r>
            <a:endParaRPr lang="en-GB" sz="1400">
              <a:solidFill>
                <a:srgbClr val="005FAA"/>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60494452"/>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0c671ed-1a48-4936-92c1-32dede44c8a7">
      <Terms xmlns="http://schemas.microsoft.com/office/infopath/2007/PartnerControls"/>
    </lcf76f155ced4ddcb4097134ff3c332f>
    <TaxCatchAll xmlns="d4d20af4-c77d-4df4-a6c2-876bcacddfb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FFB38A79D5A84FB56F2E986766A76C" ma:contentTypeVersion="19" ma:contentTypeDescription="Crée un document." ma:contentTypeScope="" ma:versionID="e8095dca9cb1ee21982aa19386b3366b">
  <xsd:schema xmlns:xsd="http://www.w3.org/2001/XMLSchema" xmlns:xs="http://www.w3.org/2001/XMLSchema" xmlns:p="http://schemas.microsoft.com/office/2006/metadata/properties" xmlns:ns2="50c671ed-1a48-4936-92c1-32dede44c8a7" xmlns:ns3="d4d20af4-c77d-4df4-a6c2-876bcacddfba" targetNamespace="http://schemas.microsoft.com/office/2006/metadata/properties" ma:root="true" ma:fieldsID="bf024f8327c7478795931125d75c6ede" ns2:_="" ns3:_="">
    <xsd:import namespace="50c671ed-1a48-4936-92c1-32dede44c8a7"/>
    <xsd:import namespace="d4d20af4-c77d-4df4-a6c2-876bcacddfb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DateTaken"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c671ed-1a48-4936-92c1-32dede44c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35abe13b-ee83-4531-9f0f-0b3f7b5b73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d20af4-c77d-4df4-a6c2-876bcacddfba"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4199ef6b-5ec9-4557-83c4-13e1fb7b2a4e}" ma:internalName="TaxCatchAll" ma:showField="CatchAllData" ma:web="d4d20af4-c77d-4df4-a6c2-876bcacdd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E41279-DA3B-48FB-8F32-9BC29B807B18}">
  <ds:schemaRefs>
    <ds:schemaRef ds:uri="07947720-f1a3-48ed-b320-f61c4f9fd010"/>
    <ds:schemaRef ds:uri="50c671ed-1a48-4936-92c1-32dede44c8a7"/>
    <ds:schemaRef ds:uri="bb71bd7c-c2ff-4562-8ac2-fe7acdd302d1"/>
    <ds:schemaRef ds:uri="d4d20af4-c77d-4df4-a6c2-876bcacddf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FF3001A-503E-4456-AB4B-37B753B1E2BB}">
  <ds:schemaRefs>
    <ds:schemaRef ds:uri="50c671ed-1a48-4936-92c1-32dede44c8a7"/>
    <ds:schemaRef ds:uri="d4d20af4-c77d-4df4-a6c2-876bcacddf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0FD39E1-8738-44A8-9CA9-6ED7FDB959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TotalTime>
  <Words>1774</Words>
  <Application>Microsoft Office PowerPoint</Application>
  <PresentationFormat>Grand écran</PresentationFormat>
  <Paragraphs>179</Paragraphs>
  <Slides>21</Slides>
  <Notes>11</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21</vt:i4>
      </vt:variant>
    </vt:vector>
  </HeadingPairs>
  <TitlesOfParts>
    <vt:vector size="32" baseType="lpstr">
      <vt:lpstr> century gothic</vt:lpstr>
      <vt:lpstr>Aptos</vt:lpstr>
      <vt:lpstr>Arial</vt:lpstr>
      <vt:lpstr>Calibri</vt:lpstr>
      <vt:lpstr>Century Gothic</vt:lpstr>
      <vt:lpstr>Gill Sans</vt:lpstr>
      <vt:lpstr>Symbol</vt:lpstr>
      <vt:lpstr>Times New Roman</vt:lpstr>
      <vt:lpstr>Verdana</vt:lpstr>
      <vt:lpstr>Work Sans</vt:lpstr>
      <vt:lpstr>Office Theme 2013 - 2022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Rita Felix</dc:creator>
  <cp:lastModifiedBy>Camille Cherques</cp:lastModifiedBy>
  <cp:revision>2</cp:revision>
  <cp:lastPrinted>2025-11-06T16:16:17Z</cp:lastPrinted>
  <dcterms:created xsi:type="dcterms:W3CDTF">2023-01-02T16:54:25Z</dcterms:created>
  <dcterms:modified xsi:type="dcterms:W3CDTF">2026-03-18T10:20:15Z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0x010100D1FFB38A79D5A84FB56F2E986766A76C</vt:lpwstr>
  </property>
  <property fmtid="{D5CDD505-2E9C-101B-9397-08002B2CF9AE}" pid="3" name="MediaServiceImageTags">
    <vt:lpwstr/>
  </property>
</Properties>
</file>