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0"/>
  </p:notesMasterIdLst>
  <p:sldIdLst>
    <p:sldId id="256" r:id="rId5"/>
    <p:sldId id="257" r:id="rId6"/>
    <p:sldId id="258" r:id="rId7"/>
    <p:sldId id="261" r:id="rId8"/>
    <p:sldId id="259" r:id="rId9"/>
    <p:sldId id="263" r:id="rId10"/>
    <p:sldId id="262" r:id="rId11"/>
    <p:sldId id="269" r:id="rId12"/>
    <p:sldId id="267" r:id="rId13"/>
    <p:sldId id="268" r:id="rId14"/>
    <p:sldId id="266" r:id="rId15"/>
    <p:sldId id="264" r:id="rId16"/>
    <p:sldId id="265" r:id="rId17"/>
    <p:sldId id="271"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FD9997-4E3B-45D0-987C-C1BE47C81828}" v="710" dt="2020-06-15T09:10:25.9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65306" autoAdjust="0"/>
  </p:normalViewPr>
  <p:slideViewPr>
    <p:cSldViewPr snapToGrid="0">
      <p:cViewPr varScale="1">
        <p:scale>
          <a:sx n="47" d="100"/>
          <a:sy n="47" d="100"/>
        </p:scale>
        <p:origin x="1428"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o San Martin" userId="c0980ddc-4986-4967-b902-8b04fe92939e" providerId="ADAL" clId="{F2FD9997-4E3B-45D0-987C-C1BE47C81828}"/>
    <pc:docChg chg="undo redo custSel mod addSld delSld modSld sldOrd">
      <pc:chgData name="Roberto San Martin" userId="c0980ddc-4986-4967-b902-8b04fe92939e" providerId="ADAL" clId="{F2FD9997-4E3B-45D0-987C-C1BE47C81828}" dt="2020-06-24T14:06:14.196" v="15463" actId="6549"/>
      <pc:docMkLst>
        <pc:docMk/>
      </pc:docMkLst>
      <pc:sldChg chg="modSp mod modNotesTx">
        <pc:chgData name="Roberto San Martin" userId="c0980ddc-4986-4967-b902-8b04fe92939e" providerId="ADAL" clId="{F2FD9997-4E3B-45D0-987C-C1BE47C81828}" dt="2020-06-15T07:58:33.755" v="10328" actId="20577"/>
        <pc:sldMkLst>
          <pc:docMk/>
          <pc:sldMk cId="534371428" sldId="256"/>
        </pc:sldMkLst>
        <pc:picChg chg="mod">
          <ac:chgData name="Roberto San Martin" userId="c0980ddc-4986-4967-b902-8b04fe92939e" providerId="ADAL" clId="{F2FD9997-4E3B-45D0-987C-C1BE47C81828}" dt="2020-06-05T09:55:45.923" v="29" actId="1076"/>
          <ac:picMkLst>
            <pc:docMk/>
            <pc:sldMk cId="534371428" sldId="256"/>
            <ac:picMk id="100" creationId="{5821539A-6253-4217-AB38-5F0E39518599}"/>
          </ac:picMkLst>
        </pc:picChg>
      </pc:sldChg>
      <pc:sldChg chg="modSp mod modNotesTx">
        <pc:chgData name="Roberto San Martin" userId="c0980ddc-4986-4967-b902-8b04fe92939e" providerId="ADAL" clId="{F2FD9997-4E3B-45D0-987C-C1BE47C81828}" dt="2020-06-15T08:00:20.209" v="10394" actId="20577"/>
        <pc:sldMkLst>
          <pc:docMk/>
          <pc:sldMk cId="944420275" sldId="257"/>
        </pc:sldMkLst>
        <pc:spChg chg="mod">
          <ac:chgData name="Roberto San Martin" userId="c0980ddc-4986-4967-b902-8b04fe92939e" providerId="ADAL" clId="{F2FD9997-4E3B-45D0-987C-C1BE47C81828}" dt="2020-06-05T11:23:38.947" v="198" actId="1076"/>
          <ac:spMkLst>
            <pc:docMk/>
            <pc:sldMk cId="944420275" sldId="257"/>
            <ac:spMk id="4" creationId="{B8BF4FEE-5CE9-4E99-8AF3-79D1600778C4}"/>
          </ac:spMkLst>
        </pc:spChg>
      </pc:sldChg>
      <pc:sldChg chg="addSp delSp modSp mod ord modAnim modNotesTx">
        <pc:chgData name="Roberto San Martin" userId="c0980ddc-4986-4967-b902-8b04fe92939e" providerId="ADAL" clId="{F2FD9997-4E3B-45D0-987C-C1BE47C81828}" dt="2020-06-15T08:03:59.553" v="10478" actId="20577"/>
        <pc:sldMkLst>
          <pc:docMk/>
          <pc:sldMk cId="3847651965" sldId="258"/>
        </pc:sldMkLst>
        <pc:picChg chg="add mod">
          <ac:chgData name="Roberto San Martin" userId="c0980ddc-4986-4967-b902-8b04fe92939e" providerId="ADAL" clId="{F2FD9997-4E3B-45D0-987C-C1BE47C81828}" dt="2020-06-05T14:44:38.516" v="250" actId="1076"/>
          <ac:picMkLst>
            <pc:docMk/>
            <pc:sldMk cId="3847651965" sldId="258"/>
            <ac:picMk id="4" creationId="{B2398882-90F1-4683-B8FC-91E32F63FD57}"/>
          </ac:picMkLst>
        </pc:picChg>
        <pc:picChg chg="mod">
          <ac:chgData name="Roberto San Martin" userId="c0980ddc-4986-4967-b902-8b04fe92939e" providerId="ADAL" clId="{F2FD9997-4E3B-45D0-987C-C1BE47C81828}" dt="2020-06-05T14:45:08.062" v="252" actId="14100"/>
          <ac:picMkLst>
            <pc:docMk/>
            <pc:sldMk cId="3847651965" sldId="258"/>
            <ac:picMk id="7" creationId="{D0604BB9-CC5C-4A5B-A0B3-C46B4E432D42}"/>
          </ac:picMkLst>
        </pc:picChg>
        <pc:picChg chg="mod">
          <ac:chgData name="Roberto San Martin" userId="c0980ddc-4986-4967-b902-8b04fe92939e" providerId="ADAL" clId="{F2FD9997-4E3B-45D0-987C-C1BE47C81828}" dt="2020-06-05T14:45:41.414" v="254" actId="1076"/>
          <ac:picMkLst>
            <pc:docMk/>
            <pc:sldMk cId="3847651965" sldId="258"/>
            <ac:picMk id="15" creationId="{97D27534-6BEE-4BCC-B6EC-F739EC07A6B0}"/>
          </ac:picMkLst>
        </pc:picChg>
        <pc:picChg chg="mod">
          <ac:chgData name="Roberto San Martin" userId="c0980ddc-4986-4967-b902-8b04fe92939e" providerId="ADAL" clId="{F2FD9997-4E3B-45D0-987C-C1BE47C81828}" dt="2020-06-05T14:45:32.744" v="253" actId="1076"/>
          <ac:picMkLst>
            <pc:docMk/>
            <pc:sldMk cId="3847651965" sldId="258"/>
            <ac:picMk id="16" creationId="{E2BA7C25-9AB9-463F-A529-DA88D79E6F7F}"/>
          </ac:picMkLst>
        </pc:picChg>
        <pc:picChg chg="add mod">
          <ac:chgData name="Roberto San Martin" userId="c0980ddc-4986-4967-b902-8b04fe92939e" providerId="ADAL" clId="{F2FD9997-4E3B-45D0-987C-C1BE47C81828}" dt="2020-06-05T14:44:46.956" v="251" actId="1076"/>
          <ac:picMkLst>
            <pc:docMk/>
            <pc:sldMk cId="3847651965" sldId="258"/>
            <ac:picMk id="19" creationId="{8543B7B8-2265-4F98-AC4E-7C4E8C8314F2}"/>
          </ac:picMkLst>
        </pc:picChg>
        <pc:picChg chg="add del mod modCrop">
          <ac:chgData name="Roberto San Martin" userId="c0980ddc-4986-4967-b902-8b04fe92939e" providerId="ADAL" clId="{F2FD9997-4E3B-45D0-987C-C1BE47C81828}" dt="2020-06-05T14:44:06.438" v="243" actId="478"/>
          <ac:picMkLst>
            <pc:docMk/>
            <pc:sldMk cId="3847651965" sldId="258"/>
            <ac:picMk id="20" creationId="{B0E1B33B-9396-49D3-B903-012FEB69DEDF}"/>
          </ac:picMkLst>
        </pc:picChg>
      </pc:sldChg>
      <pc:sldChg chg="addSp delSp modSp add mod ord modNotesTx">
        <pc:chgData name="Roberto San Martin" userId="c0980ddc-4986-4967-b902-8b04fe92939e" providerId="ADAL" clId="{F2FD9997-4E3B-45D0-987C-C1BE47C81828}" dt="2020-06-15T08:09:51.088" v="10665" actId="20577"/>
        <pc:sldMkLst>
          <pc:docMk/>
          <pc:sldMk cId="1030642553" sldId="259"/>
        </pc:sldMkLst>
        <pc:spChg chg="mod">
          <ac:chgData name="Roberto San Martin" userId="c0980ddc-4986-4967-b902-8b04fe92939e" providerId="ADAL" clId="{F2FD9997-4E3B-45D0-987C-C1BE47C81828}" dt="2020-06-12T08:27:58.312" v="7073" actId="1076"/>
          <ac:spMkLst>
            <pc:docMk/>
            <pc:sldMk cId="1030642553" sldId="259"/>
            <ac:spMk id="2" creationId="{3A26AFC0-F209-49FC-A4C3-FDEFD2B5C080}"/>
          </ac:spMkLst>
        </pc:spChg>
        <pc:spChg chg="mod">
          <ac:chgData name="Roberto San Martin" userId="c0980ddc-4986-4967-b902-8b04fe92939e" providerId="ADAL" clId="{F2FD9997-4E3B-45D0-987C-C1BE47C81828}" dt="2020-06-11T09:34:50.608" v="1782" actId="20577"/>
          <ac:spMkLst>
            <pc:docMk/>
            <pc:sldMk cId="1030642553" sldId="259"/>
            <ac:spMk id="4" creationId="{B8BF4FEE-5CE9-4E99-8AF3-79D1600778C4}"/>
          </ac:spMkLst>
        </pc:spChg>
        <pc:spChg chg="add del mod">
          <ac:chgData name="Roberto San Martin" userId="c0980ddc-4986-4967-b902-8b04fe92939e" providerId="ADAL" clId="{F2FD9997-4E3B-45D0-987C-C1BE47C81828}" dt="2020-06-11T09:19:25.642" v="1203"/>
          <ac:spMkLst>
            <pc:docMk/>
            <pc:sldMk cId="1030642553" sldId="259"/>
            <ac:spMk id="5" creationId="{E17D7625-CE65-47A4-8259-A72003FB60DC}"/>
          </ac:spMkLst>
        </pc:spChg>
        <pc:spChg chg="add mod">
          <ac:chgData name="Roberto San Martin" userId="c0980ddc-4986-4967-b902-8b04fe92939e" providerId="ADAL" clId="{F2FD9997-4E3B-45D0-987C-C1BE47C81828}" dt="2020-06-12T08:27:47.713" v="7071" actId="14100"/>
          <ac:spMkLst>
            <pc:docMk/>
            <pc:sldMk cId="1030642553" sldId="259"/>
            <ac:spMk id="6" creationId="{8C9E201A-8220-4D65-9640-DA8A084FD638}"/>
          </ac:spMkLst>
        </pc:spChg>
        <pc:spChg chg="add mod">
          <ac:chgData name="Roberto San Martin" userId="c0980ddc-4986-4967-b902-8b04fe92939e" providerId="ADAL" clId="{F2FD9997-4E3B-45D0-987C-C1BE47C81828}" dt="2020-06-12T12:36:09.427" v="9769" actId="27636"/>
          <ac:spMkLst>
            <pc:docMk/>
            <pc:sldMk cId="1030642553" sldId="259"/>
            <ac:spMk id="7" creationId="{DC5431E5-3787-4449-A934-E82A9F9585ED}"/>
          </ac:spMkLst>
        </pc:spChg>
      </pc:sldChg>
      <pc:sldChg chg="modSp add del mod">
        <pc:chgData name="Roberto San Martin" userId="c0980ddc-4986-4967-b902-8b04fe92939e" providerId="ADAL" clId="{F2FD9997-4E3B-45D0-987C-C1BE47C81828}" dt="2020-06-11T07:49:29.905" v="927" actId="47"/>
        <pc:sldMkLst>
          <pc:docMk/>
          <pc:sldMk cId="3630964492" sldId="260"/>
        </pc:sldMkLst>
        <pc:spChg chg="mod">
          <ac:chgData name="Roberto San Martin" userId="c0980ddc-4986-4967-b902-8b04fe92939e" providerId="ADAL" clId="{F2FD9997-4E3B-45D0-987C-C1BE47C81828}" dt="2020-06-11T07:49:13.278" v="926" actId="6549"/>
          <ac:spMkLst>
            <pc:docMk/>
            <pc:sldMk cId="3630964492" sldId="260"/>
            <ac:spMk id="2" creationId="{3A26AFC0-F209-49FC-A4C3-FDEFD2B5C080}"/>
          </ac:spMkLst>
        </pc:spChg>
        <pc:spChg chg="mod">
          <ac:chgData name="Roberto San Martin" userId="c0980ddc-4986-4967-b902-8b04fe92939e" providerId="ADAL" clId="{F2FD9997-4E3B-45D0-987C-C1BE47C81828}" dt="2020-06-05T11:24:59.144" v="199" actId="20577"/>
          <ac:spMkLst>
            <pc:docMk/>
            <pc:sldMk cId="3630964492" sldId="260"/>
            <ac:spMk id="4" creationId="{B8BF4FEE-5CE9-4E99-8AF3-79D1600778C4}"/>
          </ac:spMkLst>
        </pc:spChg>
      </pc:sldChg>
      <pc:sldChg chg="addSp delSp modSp add mod ord modNotesTx">
        <pc:chgData name="Roberto San Martin" userId="c0980ddc-4986-4967-b902-8b04fe92939e" providerId="ADAL" clId="{F2FD9997-4E3B-45D0-987C-C1BE47C81828}" dt="2020-06-15T08:05:36.785" v="10531" actId="20577"/>
        <pc:sldMkLst>
          <pc:docMk/>
          <pc:sldMk cId="429986581" sldId="261"/>
        </pc:sldMkLst>
        <pc:spChg chg="mod">
          <ac:chgData name="Roberto San Martin" userId="c0980ddc-4986-4967-b902-8b04fe92939e" providerId="ADAL" clId="{F2FD9997-4E3B-45D0-987C-C1BE47C81828}" dt="2020-06-05T16:36:56.887" v="301"/>
          <ac:spMkLst>
            <pc:docMk/>
            <pc:sldMk cId="429986581" sldId="261"/>
            <ac:spMk id="4" creationId="{B8BF4FEE-5CE9-4E99-8AF3-79D1600778C4}"/>
          </ac:spMkLst>
        </pc:spChg>
        <pc:spChg chg="add del mod">
          <ac:chgData name="Roberto San Martin" userId="c0980ddc-4986-4967-b902-8b04fe92939e" providerId="ADAL" clId="{F2FD9997-4E3B-45D0-987C-C1BE47C81828}" dt="2020-06-05T14:53:41.484" v="260"/>
          <ac:spMkLst>
            <pc:docMk/>
            <pc:sldMk cId="429986581" sldId="261"/>
            <ac:spMk id="5" creationId="{90590868-2547-4B6B-AE6C-3C8FF7B692E7}"/>
          </ac:spMkLst>
        </pc:spChg>
        <pc:picChg chg="mod">
          <ac:chgData name="Roberto San Martin" userId="c0980ddc-4986-4967-b902-8b04fe92939e" providerId="ADAL" clId="{F2FD9997-4E3B-45D0-987C-C1BE47C81828}" dt="2020-06-12T11:13:12.744" v="9746" actId="1076"/>
          <ac:picMkLst>
            <pc:docMk/>
            <pc:sldMk cId="429986581" sldId="261"/>
            <ac:picMk id="3" creationId="{889DB05E-9C12-4ABA-B092-F00CC3E27E08}"/>
          </ac:picMkLst>
        </pc:picChg>
        <pc:picChg chg="add del">
          <ac:chgData name="Roberto San Martin" userId="c0980ddc-4986-4967-b902-8b04fe92939e" providerId="ADAL" clId="{F2FD9997-4E3B-45D0-987C-C1BE47C81828}" dt="2020-06-05T15:03:43.036" v="298"/>
          <ac:picMkLst>
            <pc:docMk/>
            <pc:sldMk cId="429986581" sldId="261"/>
            <ac:picMk id="6" creationId="{04EF5C7B-9645-46DC-96BB-0B7B56EB008D}"/>
          </ac:picMkLst>
        </pc:picChg>
      </pc:sldChg>
      <pc:sldChg chg="add ord modNotesTx">
        <pc:chgData name="Roberto San Martin" userId="c0980ddc-4986-4967-b902-8b04fe92939e" providerId="ADAL" clId="{F2FD9997-4E3B-45D0-987C-C1BE47C81828}" dt="2020-06-15T08:21:57.807" v="10862" actId="20577"/>
        <pc:sldMkLst>
          <pc:docMk/>
          <pc:sldMk cId="3521776587" sldId="262"/>
        </pc:sldMkLst>
      </pc:sldChg>
      <pc:sldChg chg="modSp add mod modNotesTx">
        <pc:chgData name="Roberto San Martin" userId="c0980ddc-4986-4967-b902-8b04fe92939e" providerId="ADAL" clId="{F2FD9997-4E3B-45D0-987C-C1BE47C81828}" dt="2020-06-15T08:18:23.420" v="10783" actId="27636"/>
        <pc:sldMkLst>
          <pc:docMk/>
          <pc:sldMk cId="1476019728" sldId="263"/>
        </pc:sldMkLst>
        <pc:spChg chg="mod">
          <ac:chgData name="Roberto San Martin" userId="c0980ddc-4986-4967-b902-8b04fe92939e" providerId="ADAL" clId="{F2FD9997-4E3B-45D0-987C-C1BE47C81828}" dt="2020-06-11T10:14:06.801" v="3456" actId="20577"/>
          <ac:spMkLst>
            <pc:docMk/>
            <pc:sldMk cId="1476019728" sldId="263"/>
            <ac:spMk id="2" creationId="{3A26AFC0-F209-49FC-A4C3-FDEFD2B5C080}"/>
          </ac:spMkLst>
        </pc:spChg>
        <pc:spChg chg="mod">
          <ac:chgData name="Roberto San Martin" userId="c0980ddc-4986-4967-b902-8b04fe92939e" providerId="ADAL" clId="{F2FD9997-4E3B-45D0-987C-C1BE47C81828}" dt="2020-06-15T08:18:23.420" v="10783" actId="27636"/>
          <ac:spMkLst>
            <pc:docMk/>
            <pc:sldMk cId="1476019728" sldId="263"/>
            <ac:spMk id="6" creationId="{8C9E201A-8220-4D65-9640-DA8A084FD638}"/>
          </ac:spMkLst>
        </pc:spChg>
        <pc:spChg chg="mod">
          <ac:chgData name="Roberto San Martin" userId="c0980ddc-4986-4967-b902-8b04fe92939e" providerId="ADAL" clId="{F2FD9997-4E3B-45D0-987C-C1BE47C81828}" dt="2020-06-12T12:37:33.731" v="9780" actId="14100"/>
          <ac:spMkLst>
            <pc:docMk/>
            <pc:sldMk cId="1476019728" sldId="263"/>
            <ac:spMk id="7" creationId="{DC5431E5-3787-4449-A934-E82A9F9585ED}"/>
          </ac:spMkLst>
        </pc:spChg>
      </pc:sldChg>
      <pc:sldChg chg="delSp modSp add mod ord modNotesTx">
        <pc:chgData name="Roberto San Martin" userId="c0980ddc-4986-4967-b902-8b04fe92939e" providerId="ADAL" clId="{F2FD9997-4E3B-45D0-987C-C1BE47C81828}" dt="2020-06-15T09:23:17.791" v="13400" actId="20577"/>
        <pc:sldMkLst>
          <pc:docMk/>
          <pc:sldMk cId="3319878602" sldId="264"/>
        </pc:sldMkLst>
        <pc:spChg chg="mod">
          <ac:chgData name="Roberto San Martin" userId="c0980ddc-4986-4967-b902-8b04fe92939e" providerId="ADAL" clId="{F2FD9997-4E3B-45D0-987C-C1BE47C81828}" dt="2020-06-11T10:59:23.472" v="6070" actId="20577"/>
          <ac:spMkLst>
            <pc:docMk/>
            <pc:sldMk cId="3319878602" sldId="264"/>
            <ac:spMk id="2" creationId="{3A26AFC0-F209-49FC-A4C3-FDEFD2B5C080}"/>
          </ac:spMkLst>
        </pc:spChg>
        <pc:spChg chg="del">
          <ac:chgData name="Roberto San Martin" userId="c0980ddc-4986-4967-b902-8b04fe92939e" providerId="ADAL" clId="{F2FD9997-4E3B-45D0-987C-C1BE47C81828}" dt="2020-06-11T10:59:31.931" v="6071" actId="478"/>
          <ac:spMkLst>
            <pc:docMk/>
            <pc:sldMk cId="3319878602" sldId="264"/>
            <ac:spMk id="6" creationId="{8C9E201A-8220-4D65-9640-DA8A084FD638}"/>
          </ac:spMkLst>
        </pc:spChg>
        <pc:spChg chg="mod">
          <ac:chgData name="Roberto San Martin" userId="c0980ddc-4986-4967-b902-8b04fe92939e" providerId="ADAL" clId="{F2FD9997-4E3B-45D0-987C-C1BE47C81828}" dt="2020-06-12T12:44:25.899" v="9812" actId="20577"/>
          <ac:spMkLst>
            <pc:docMk/>
            <pc:sldMk cId="3319878602" sldId="264"/>
            <ac:spMk id="7" creationId="{DC5431E5-3787-4449-A934-E82A9F9585ED}"/>
          </ac:spMkLst>
        </pc:spChg>
        <pc:picChg chg="mod">
          <ac:chgData name="Roberto San Martin" userId="c0980ddc-4986-4967-b902-8b04fe92939e" providerId="ADAL" clId="{F2FD9997-4E3B-45D0-987C-C1BE47C81828}" dt="2020-06-12T11:13:38.919" v="9747" actId="1076"/>
          <ac:picMkLst>
            <pc:docMk/>
            <pc:sldMk cId="3319878602" sldId="264"/>
            <ac:picMk id="3" creationId="{889DB05E-9C12-4ABA-B092-F00CC3E27E08}"/>
          </ac:picMkLst>
        </pc:picChg>
      </pc:sldChg>
      <pc:sldChg chg="addSp delSp modSp add mod ord setBg modNotesTx">
        <pc:chgData name="Roberto San Martin" userId="c0980ddc-4986-4967-b902-8b04fe92939e" providerId="ADAL" clId="{F2FD9997-4E3B-45D0-987C-C1BE47C81828}" dt="2020-06-15T09:27:11.602" v="14009" actId="20577"/>
        <pc:sldMkLst>
          <pc:docMk/>
          <pc:sldMk cId="551731251" sldId="265"/>
        </pc:sldMkLst>
        <pc:spChg chg="mod">
          <ac:chgData name="Roberto San Martin" userId="c0980ddc-4986-4967-b902-8b04fe92939e" providerId="ADAL" clId="{F2FD9997-4E3B-45D0-987C-C1BE47C81828}" dt="2020-06-12T09:22:59.224" v="7504" actId="20577"/>
          <ac:spMkLst>
            <pc:docMk/>
            <pc:sldMk cId="551731251" sldId="265"/>
            <ac:spMk id="2" creationId="{3A26AFC0-F209-49FC-A4C3-FDEFD2B5C080}"/>
          </ac:spMkLst>
        </pc:spChg>
        <pc:spChg chg="mod">
          <ac:chgData name="Roberto San Martin" userId="c0980ddc-4986-4967-b902-8b04fe92939e" providerId="ADAL" clId="{F2FD9997-4E3B-45D0-987C-C1BE47C81828}" dt="2020-06-11T11:36:32.878" v="6663" actId="20577"/>
          <ac:spMkLst>
            <pc:docMk/>
            <pc:sldMk cId="551731251" sldId="265"/>
            <ac:spMk id="4" creationId="{B8BF4FEE-5CE9-4E99-8AF3-79D1600778C4}"/>
          </ac:spMkLst>
        </pc:spChg>
        <pc:spChg chg="add del">
          <ac:chgData name="Roberto San Martin" userId="c0980ddc-4986-4967-b902-8b04fe92939e" providerId="ADAL" clId="{F2FD9997-4E3B-45D0-987C-C1BE47C81828}" dt="2020-06-11T11:34:47.182" v="6649" actId="26606"/>
          <ac:spMkLst>
            <pc:docMk/>
            <pc:sldMk cId="551731251" sldId="265"/>
            <ac:spMk id="37" creationId="{A3BAF07C-C39E-42EB-BB22-8D46691D9735}"/>
          </ac:spMkLst>
        </pc:spChg>
        <pc:spChg chg="add del">
          <ac:chgData name="Roberto San Martin" userId="c0980ddc-4986-4967-b902-8b04fe92939e" providerId="ADAL" clId="{F2FD9997-4E3B-45D0-987C-C1BE47C81828}" dt="2020-06-11T11:36:24.618" v="6659" actId="26606"/>
          <ac:spMkLst>
            <pc:docMk/>
            <pc:sldMk cId="551731251" sldId="265"/>
            <ac:spMk id="38" creationId="{3904BE49-D42F-4F46-B6D8-2F3171216820}"/>
          </ac:spMkLst>
        </pc:spChg>
        <pc:spChg chg="add del">
          <ac:chgData name="Roberto San Martin" userId="c0980ddc-4986-4967-b902-8b04fe92939e" providerId="ADAL" clId="{F2FD9997-4E3B-45D0-987C-C1BE47C81828}" dt="2020-06-11T11:34:47.182" v="6649" actId="26606"/>
          <ac:spMkLst>
            <pc:docMk/>
            <pc:sldMk cId="551731251" sldId="265"/>
            <ac:spMk id="60" creationId="{A7795DFA-888F-47E2-B44E-DE1D3B3E46A4}"/>
          </ac:spMkLst>
        </pc:spChg>
        <pc:spChg chg="add del">
          <ac:chgData name="Roberto San Martin" userId="c0980ddc-4986-4967-b902-8b04fe92939e" providerId="ADAL" clId="{F2FD9997-4E3B-45D0-987C-C1BE47C81828}" dt="2020-06-11T11:36:24.618" v="6659" actId="26606"/>
          <ac:spMkLst>
            <pc:docMk/>
            <pc:sldMk cId="551731251" sldId="265"/>
            <ac:spMk id="61" creationId="{CE0642A0-80D3-4F37-8249-A07E6F382831}"/>
          </ac:spMkLst>
        </pc:spChg>
        <pc:spChg chg="add del">
          <ac:chgData name="Roberto San Martin" userId="c0980ddc-4986-4967-b902-8b04fe92939e" providerId="ADAL" clId="{F2FD9997-4E3B-45D0-987C-C1BE47C81828}" dt="2020-06-11T11:34:52.165" v="6651" actId="26606"/>
          <ac:spMkLst>
            <pc:docMk/>
            <pc:sldMk cId="551731251" sldId="265"/>
            <ac:spMk id="64" creationId="{A3BAF07C-C39E-42EB-BB22-8D46691D9735}"/>
          </ac:spMkLst>
        </pc:spChg>
        <pc:spChg chg="add del">
          <ac:chgData name="Roberto San Martin" userId="c0980ddc-4986-4967-b902-8b04fe92939e" providerId="ADAL" clId="{F2FD9997-4E3B-45D0-987C-C1BE47C81828}" dt="2020-06-11T11:34:52.165" v="6651" actId="26606"/>
          <ac:spMkLst>
            <pc:docMk/>
            <pc:sldMk cId="551731251" sldId="265"/>
            <ac:spMk id="66" creationId="{A7795DFA-888F-47E2-B44E-DE1D3B3E46A4}"/>
          </ac:spMkLst>
        </pc:spChg>
        <pc:spChg chg="add del">
          <ac:chgData name="Roberto San Martin" userId="c0980ddc-4986-4967-b902-8b04fe92939e" providerId="ADAL" clId="{F2FD9997-4E3B-45D0-987C-C1BE47C81828}" dt="2020-06-11T11:35:17.649" v="6653" actId="26606"/>
          <ac:spMkLst>
            <pc:docMk/>
            <pc:sldMk cId="551731251" sldId="265"/>
            <ac:spMk id="70" creationId="{34DD805B-2A7B-4ADA-9C4D-E0C9F192DBB3}"/>
          </ac:spMkLst>
        </pc:spChg>
        <pc:spChg chg="add del">
          <ac:chgData name="Roberto San Martin" userId="c0980ddc-4986-4967-b902-8b04fe92939e" providerId="ADAL" clId="{F2FD9997-4E3B-45D0-987C-C1BE47C81828}" dt="2020-06-11T11:35:17.649" v="6653" actId="26606"/>
          <ac:spMkLst>
            <pc:docMk/>
            <pc:sldMk cId="551731251" sldId="265"/>
            <ac:spMk id="75" creationId="{9BF6EDB4-B4ED-4900-9E38-A7AE0EEEEA1F}"/>
          </ac:spMkLst>
        </pc:spChg>
        <pc:grpChg chg="add del">
          <ac:chgData name="Roberto San Martin" userId="c0980ddc-4986-4967-b902-8b04fe92939e" providerId="ADAL" clId="{F2FD9997-4E3B-45D0-987C-C1BE47C81828}" dt="2020-06-11T11:36:24.618" v="6659" actId="26606"/>
          <ac:grpSpMkLst>
            <pc:docMk/>
            <pc:sldMk cId="551731251" sldId="265"/>
            <ac:grpSpMk id="9" creationId="{FA760135-24A9-40C9-B45F-2EB5B6420E41}"/>
          </ac:grpSpMkLst>
        </pc:grpChg>
        <pc:grpChg chg="add del">
          <ac:chgData name="Roberto San Martin" userId="c0980ddc-4986-4967-b902-8b04fe92939e" providerId="ADAL" clId="{F2FD9997-4E3B-45D0-987C-C1BE47C81828}" dt="2020-06-11T11:34:47.182" v="6649" actId="26606"/>
          <ac:grpSpMkLst>
            <pc:docMk/>
            <pc:sldMk cId="551731251" sldId="265"/>
            <ac:grpSpMk id="11" creationId="{17C4610E-9C18-467B-BF10-BE6A974CC364}"/>
          </ac:grpSpMkLst>
        </pc:grpChg>
        <pc:grpChg chg="add del">
          <ac:chgData name="Roberto San Martin" userId="c0980ddc-4986-4967-b902-8b04fe92939e" providerId="ADAL" clId="{F2FD9997-4E3B-45D0-987C-C1BE47C81828}" dt="2020-06-11T11:36:24.618" v="6659" actId="26606"/>
          <ac:grpSpMkLst>
            <pc:docMk/>
            <pc:sldMk cId="551731251" sldId="265"/>
            <ac:grpSpMk id="12" creationId="{17C4610E-9C18-467B-BF10-BE6A974CC364}"/>
          </ac:grpSpMkLst>
        </pc:grpChg>
        <pc:grpChg chg="add del">
          <ac:chgData name="Roberto San Martin" userId="c0980ddc-4986-4967-b902-8b04fe92939e" providerId="ADAL" clId="{F2FD9997-4E3B-45D0-987C-C1BE47C81828}" dt="2020-06-11T11:34:47.182" v="6649" actId="26606"/>
          <ac:grpSpMkLst>
            <pc:docMk/>
            <pc:sldMk cId="551731251" sldId="265"/>
            <ac:grpSpMk id="32" creationId="{A899734C-500F-4274-9854-8BFA14A1D7EE}"/>
          </ac:grpSpMkLst>
        </pc:grpChg>
        <pc:grpChg chg="add del">
          <ac:chgData name="Roberto San Martin" userId="c0980ddc-4986-4967-b902-8b04fe92939e" providerId="ADAL" clId="{F2FD9997-4E3B-45D0-987C-C1BE47C81828}" dt="2020-06-11T11:36:24.618" v="6659" actId="26606"/>
          <ac:grpSpMkLst>
            <pc:docMk/>
            <pc:sldMk cId="551731251" sldId="265"/>
            <ac:grpSpMk id="33" creationId="{A899734C-500F-4274-9854-8BFA14A1D7EE}"/>
          </ac:grpSpMkLst>
        </pc:grpChg>
        <pc:grpChg chg="add del">
          <ac:chgData name="Roberto San Martin" userId="c0980ddc-4986-4967-b902-8b04fe92939e" providerId="ADAL" clId="{F2FD9997-4E3B-45D0-987C-C1BE47C81828}" dt="2020-06-11T11:34:47.182" v="6649" actId="26606"/>
          <ac:grpSpMkLst>
            <pc:docMk/>
            <pc:sldMk cId="551731251" sldId="265"/>
            <ac:grpSpMk id="39" creationId="{D8E9CF54-0466-4261-9E62-0249E60E1886}"/>
          </ac:grpSpMkLst>
        </pc:grpChg>
        <pc:grpChg chg="add del">
          <ac:chgData name="Roberto San Martin" userId="c0980ddc-4986-4967-b902-8b04fe92939e" providerId="ADAL" clId="{F2FD9997-4E3B-45D0-987C-C1BE47C81828}" dt="2020-06-11T11:36:24.618" v="6659" actId="26606"/>
          <ac:grpSpMkLst>
            <pc:docMk/>
            <pc:sldMk cId="551731251" sldId="265"/>
            <ac:grpSpMk id="40" creationId="{D57C06C8-18BE-4336-B9E0-3E15ACC93BA7}"/>
          </ac:grpSpMkLst>
        </pc:grpChg>
        <pc:grpChg chg="add del">
          <ac:chgData name="Roberto San Martin" userId="c0980ddc-4986-4967-b902-8b04fe92939e" providerId="ADAL" clId="{F2FD9997-4E3B-45D0-987C-C1BE47C81828}" dt="2020-06-11T11:34:52.165" v="6651" actId="26606"/>
          <ac:grpSpMkLst>
            <pc:docMk/>
            <pc:sldMk cId="551731251" sldId="265"/>
            <ac:grpSpMk id="62" creationId="{17C4610E-9C18-467B-BF10-BE6A974CC364}"/>
          </ac:grpSpMkLst>
        </pc:grpChg>
        <pc:grpChg chg="add del">
          <ac:chgData name="Roberto San Martin" userId="c0980ddc-4986-4967-b902-8b04fe92939e" providerId="ADAL" clId="{F2FD9997-4E3B-45D0-987C-C1BE47C81828}" dt="2020-06-11T11:34:52.165" v="6651" actId="26606"/>
          <ac:grpSpMkLst>
            <pc:docMk/>
            <pc:sldMk cId="551731251" sldId="265"/>
            <ac:grpSpMk id="63" creationId="{A899734C-500F-4274-9854-8BFA14A1D7EE}"/>
          </ac:grpSpMkLst>
        </pc:grpChg>
        <pc:grpChg chg="add del">
          <ac:chgData name="Roberto San Martin" userId="c0980ddc-4986-4967-b902-8b04fe92939e" providerId="ADAL" clId="{F2FD9997-4E3B-45D0-987C-C1BE47C81828}" dt="2020-06-11T11:34:52.165" v="6651" actId="26606"/>
          <ac:grpSpMkLst>
            <pc:docMk/>
            <pc:sldMk cId="551731251" sldId="265"/>
            <ac:grpSpMk id="65" creationId="{D8E9CF54-0466-4261-9E62-0249E60E1886}"/>
          </ac:grpSpMkLst>
        </pc:grpChg>
        <pc:grpChg chg="add del">
          <ac:chgData name="Roberto San Martin" userId="c0980ddc-4986-4967-b902-8b04fe92939e" providerId="ADAL" clId="{F2FD9997-4E3B-45D0-987C-C1BE47C81828}" dt="2020-06-11T11:35:17.649" v="6653" actId="26606"/>
          <ac:grpSpMkLst>
            <pc:docMk/>
            <pc:sldMk cId="551731251" sldId="265"/>
            <ac:grpSpMk id="68" creationId="{17C4610E-9C18-467B-BF10-BE6A974CC364}"/>
          </ac:grpSpMkLst>
        </pc:grpChg>
        <pc:grpChg chg="add del">
          <ac:chgData name="Roberto San Martin" userId="c0980ddc-4986-4967-b902-8b04fe92939e" providerId="ADAL" clId="{F2FD9997-4E3B-45D0-987C-C1BE47C81828}" dt="2020-06-11T11:35:17.649" v="6653" actId="26606"/>
          <ac:grpSpMkLst>
            <pc:docMk/>
            <pc:sldMk cId="551731251" sldId="265"/>
            <ac:grpSpMk id="69" creationId="{A899734C-500F-4274-9854-8BFA14A1D7EE}"/>
          </ac:grpSpMkLst>
        </pc:grpChg>
        <pc:grpChg chg="add del">
          <ac:chgData name="Roberto San Martin" userId="c0980ddc-4986-4967-b902-8b04fe92939e" providerId="ADAL" clId="{F2FD9997-4E3B-45D0-987C-C1BE47C81828}" dt="2020-06-11T11:35:17.649" v="6653" actId="26606"/>
          <ac:grpSpMkLst>
            <pc:docMk/>
            <pc:sldMk cId="551731251" sldId="265"/>
            <ac:grpSpMk id="71" creationId="{C664A566-6D08-4E84-9708-4916A20016FF}"/>
          </ac:grpSpMkLst>
        </pc:grpChg>
        <pc:grpChg chg="add del">
          <ac:chgData name="Roberto San Martin" userId="c0980ddc-4986-4967-b902-8b04fe92939e" providerId="ADAL" clId="{F2FD9997-4E3B-45D0-987C-C1BE47C81828}" dt="2020-06-11T11:35:17.649" v="6653" actId="26606"/>
          <ac:grpSpMkLst>
            <pc:docMk/>
            <pc:sldMk cId="551731251" sldId="265"/>
            <ac:grpSpMk id="72" creationId="{B83678BA-0A50-4D51-9E9E-08BB66F83C37}"/>
          </ac:grpSpMkLst>
        </pc:grpChg>
        <pc:graphicFrameChg chg="add del mod">
          <ac:chgData name="Roberto San Martin" userId="c0980ddc-4986-4967-b902-8b04fe92939e" providerId="ADAL" clId="{F2FD9997-4E3B-45D0-987C-C1BE47C81828}" dt="2020-06-11T11:33:44.376" v="6645"/>
          <ac:graphicFrameMkLst>
            <pc:docMk/>
            <pc:sldMk cId="551731251" sldId="265"/>
            <ac:graphicFrameMk id="5" creationId="{EFF9DF68-1AD7-4F8A-87B8-C0E42D04BBD0}"/>
          </ac:graphicFrameMkLst>
        </pc:graphicFrameChg>
        <pc:graphicFrameChg chg="add del mod modGraphic">
          <ac:chgData name="Roberto San Martin" userId="c0980ddc-4986-4967-b902-8b04fe92939e" providerId="ADAL" clId="{F2FD9997-4E3B-45D0-987C-C1BE47C81828}" dt="2020-06-11T11:36:39.284" v="6664" actId="478"/>
          <ac:graphicFrameMkLst>
            <pc:docMk/>
            <pc:sldMk cId="551731251" sldId="265"/>
            <ac:graphicFrameMk id="6" creationId="{C568A45E-6736-4A29-89A4-A62EDD8165D8}"/>
          </ac:graphicFrameMkLst>
        </pc:graphicFrameChg>
        <pc:graphicFrameChg chg="add del mod modGraphic">
          <ac:chgData name="Roberto San Martin" userId="c0980ddc-4986-4967-b902-8b04fe92939e" providerId="ADAL" clId="{F2FD9997-4E3B-45D0-987C-C1BE47C81828}" dt="2020-06-11T11:36:24.670" v="6661"/>
          <ac:graphicFrameMkLst>
            <pc:docMk/>
            <pc:sldMk cId="551731251" sldId="265"/>
            <ac:graphicFrameMk id="7" creationId="{DACAFB5D-6266-4FD5-89D3-A050B2DD4EEB}"/>
          </ac:graphicFrameMkLst>
        </pc:graphicFrameChg>
        <pc:graphicFrameChg chg="add del">
          <ac:chgData name="Roberto San Martin" userId="c0980ddc-4986-4967-b902-8b04fe92939e" providerId="ADAL" clId="{F2FD9997-4E3B-45D0-987C-C1BE47C81828}" dt="2020-06-11T11:39:07.909" v="6676" actId="3680"/>
          <ac:graphicFrameMkLst>
            <pc:docMk/>
            <pc:sldMk cId="551731251" sldId="265"/>
            <ac:graphicFrameMk id="8" creationId="{5E4D4C07-85B1-4CD3-BB32-0D9E3DFB60BE}"/>
          </ac:graphicFrameMkLst>
        </pc:graphicFrameChg>
        <pc:graphicFrameChg chg="add mod modGraphic">
          <ac:chgData name="Roberto San Martin" userId="c0980ddc-4986-4967-b902-8b04fe92939e" providerId="ADAL" clId="{F2FD9997-4E3B-45D0-987C-C1BE47C81828}" dt="2020-06-14T07:41:46.157" v="9982" actId="122"/>
          <ac:graphicFrameMkLst>
            <pc:docMk/>
            <pc:sldMk cId="551731251" sldId="265"/>
            <ac:graphicFrameMk id="77" creationId="{8E4FBF86-F26B-4F02-84F4-FB8DD2AA2C23}"/>
          </ac:graphicFrameMkLst>
        </pc:graphicFrameChg>
        <pc:picChg chg="del mod">
          <ac:chgData name="Roberto San Martin" userId="c0980ddc-4986-4967-b902-8b04fe92939e" providerId="ADAL" clId="{F2FD9997-4E3B-45D0-987C-C1BE47C81828}" dt="2020-06-12T11:12:50.565" v="9744" actId="478"/>
          <ac:picMkLst>
            <pc:docMk/>
            <pc:sldMk cId="551731251" sldId="265"/>
            <ac:picMk id="3" creationId="{889DB05E-9C12-4ABA-B092-F00CC3E27E08}"/>
          </ac:picMkLst>
        </pc:picChg>
      </pc:sldChg>
      <pc:sldChg chg="delSp modSp add mod ord modNotesTx">
        <pc:chgData name="Roberto San Martin" userId="c0980ddc-4986-4967-b902-8b04fe92939e" providerId="ADAL" clId="{F2FD9997-4E3B-45D0-987C-C1BE47C81828}" dt="2020-06-15T09:18:03.958" v="13133" actId="20577"/>
        <pc:sldMkLst>
          <pc:docMk/>
          <pc:sldMk cId="2195411582" sldId="266"/>
        </pc:sldMkLst>
        <pc:spChg chg="mod">
          <ac:chgData name="Roberto San Martin" userId="c0980ddc-4986-4967-b902-8b04fe92939e" providerId="ADAL" clId="{F2FD9997-4E3B-45D0-987C-C1BE47C81828}" dt="2020-06-11T14:43:41.792" v="6901" actId="20577"/>
          <ac:spMkLst>
            <pc:docMk/>
            <pc:sldMk cId="2195411582" sldId="266"/>
            <ac:spMk id="2" creationId="{3A26AFC0-F209-49FC-A4C3-FDEFD2B5C080}"/>
          </ac:spMkLst>
        </pc:spChg>
        <pc:spChg chg="mod">
          <ac:chgData name="Roberto San Martin" userId="c0980ddc-4986-4967-b902-8b04fe92939e" providerId="ADAL" clId="{F2FD9997-4E3B-45D0-987C-C1BE47C81828}" dt="2020-06-12T08:50:02.231" v="7316" actId="27636"/>
          <ac:spMkLst>
            <pc:docMk/>
            <pc:sldMk cId="2195411582" sldId="266"/>
            <ac:spMk id="6" creationId="{8C9E201A-8220-4D65-9640-DA8A084FD638}"/>
          </ac:spMkLst>
        </pc:spChg>
        <pc:spChg chg="del mod">
          <ac:chgData name="Roberto San Martin" userId="c0980ddc-4986-4967-b902-8b04fe92939e" providerId="ADAL" clId="{F2FD9997-4E3B-45D0-987C-C1BE47C81828}" dt="2020-06-12T08:48:47.512" v="7293" actId="478"/>
          <ac:spMkLst>
            <pc:docMk/>
            <pc:sldMk cId="2195411582" sldId="266"/>
            <ac:spMk id="7" creationId="{DC5431E5-3787-4449-A934-E82A9F9585ED}"/>
          </ac:spMkLst>
        </pc:spChg>
      </pc:sldChg>
      <pc:sldChg chg="modSp add mod modNotesTx">
        <pc:chgData name="Roberto San Martin" userId="c0980ddc-4986-4967-b902-8b04fe92939e" providerId="ADAL" clId="{F2FD9997-4E3B-45D0-987C-C1BE47C81828}" dt="2020-06-15T08:39:09.725" v="12077" actId="20577"/>
        <pc:sldMkLst>
          <pc:docMk/>
          <pc:sldMk cId="355348213" sldId="267"/>
        </pc:sldMkLst>
        <pc:spChg chg="mod">
          <ac:chgData name="Roberto San Martin" userId="c0980ddc-4986-4967-b902-8b04fe92939e" providerId="ADAL" clId="{F2FD9997-4E3B-45D0-987C-C1BE47C81828}" dt="2020-06-11T14:38:22.160" v="6877" actId="20577"/>
          <ac:spMkLst>
            <pc:docMk/>
            <pc:sldMk cId="355348213" sldId="267"/>
            <ac:spMk id="2" creationId="{3A26AFC0-F209-49FC-A4C3-FDEFD2B5C080}"/>
          </ac:spMkLst>
        </pc:spChg>
        <pc:spChg chg="mod">
          <ac:chgData name="Roberto San Martin" userId="c0980ddc-4986-4967-b902-8b04fe92939e" providerId="ADAL" clId="{F2FD9997-4E3B-45D0-987C-C1BE47C81828}" dt="2020-06-12T08:46:33.139" v="7271" actId="20577"/>
          <ac:spMkLst>
            <pc:docMk/>
            <pc:sldMk cId="355348213" sldId="267"/>
            <ac:spMk id="6" creationId="{8C9E201A-8220-4D65-9640-DA8A084FD638}"/>
          </ac:spMkLst>
        </pc:spChg>
        <pc:spChg chg="mod">
          <ac:chgData name="Roberto San Martin" userId="c0980ddc-4986-4967-b902-8b04fe92939e" providerId="ADAL" clId="{F2FD9997-4E3B-45D0-987C-C1BE47C81828}" dt="2020-06-11T14:58:51.825" v="7051" actId="5793"/>
          <ac:spMkLst>
            <pc:docMk/>
            <pc:sldMk cId="355348213" sldId="267"/>
            <ac:spMk id="7" creationId="{DC5431E5-3787-4449-A934-E82A9F9585ED}"/>
          </ac:spMkLst>
        </pc:spChg>
      </pc:sldChg>
      <pc:sldChg chg="modSp add mod modNotesTx">
        <pc:chgData name="Roberto San Martin" userId="c0980ddc-4986-4967-b902-8b04fe92939e" providerId="ADAL" clId="{F2FD9997-4E3B-45D0-987C-C1BE47C81828}" dt="2020-06-15T09:00:36.603" v="12487" actId="20577"/>
        <pc:sldMkLst>
          <pc:docMk/>
          <pc:sldMk cId="512940531" sldId="268"/>
        </pc:sldMkLst>
        <pc:spChg chg="mod">
          <ac:chgData name="Roberto San Martin" userId="c0980ddc-4986-4967-b902-8b04fe92939e" providerId="ADAL" clId="{F2FD9997-4E3B-45D0-987C-C1BE47C81828}" dt="2020-06-11T14:39:02.085" v="6880" actId="20577"/>
          <ac:spMkLst>
            <pc:docMk/>
            <pc:sldMk cId="512940531" sldId="268"/>
            <ac:spMk id="2" creationId="{3A26AFC0-F209-49FC-A4C3-FDEFD2B5C080}"/>
          </ac:spMkLst>
        </pc:spChg>
        <pc:spChg chg="mod">
          <ac:chgData name="Roberto San Martin" userId="c0980ddc-4986-4967-b902-8b04fe92939e" providerId="ADAL" clId="{F2FD9997-4E3B-45D0-987C-C1BE47C81828}" dt="2020-06-12T08:46:45.974" v="7273" actId="14100"/>
          <ac:spMkLst>
            <pc:docMk/>
            <pc:sldMk cId="512940531" sldId="268"/>
            <ac:spMk id="6" creationId="{8C9E201A-8220-4D65-9640-DA8A084FD638}"/>
          </ac:spMkLst>
        </pc:spChg>
        <pc:spChg chg="mod">
          <ac:chgData name="Roberto San Martin" userId="c0980ddc-4986-4967-b902-8b04fe92939e" providerId="ADAL" clId="{F2FD9997-4E3B-45D0-987C-C1BE47C81828}" dt="2020-06-12T12:41:02.909" v="9811" actId="20577"/>
          <ac:spMkLst>
            <pc:docMk/>
            <pc:sldMk cId="512940531" sldId="268"/>
            <ac:spMk id="7" creationId="{DC5431E5-3787-4449-A934-E82A9F9585ED}"/>
          </ac:spMkLst>
        </pc:spChg>
      </pc:sldChg>
      <pc:sldChg chg="modSp add mod ord modNotesTx">
        <pc:chgData name="Roberto San Martin" userId="c0980ddc-4986-4967-b902-8b04fe92939e" providerId="ADAL" clId="{F2FD9997-4E3B-45D0-987C-C1BE47C81828}" dt="2020-06-15T09:25:39.259" v="13792" actId="20577"/>
        <pc:sldMkLst>
          <pc:docMk/>
          <pc:sldMk cId="2187058565" sldId="269"/>
        </pc:sldMkLst>
        <pc:spChg chg="mod">
          <ac:chgData name="Roberto San Martin" userId="c0980ddc-4986-4967-b902-8b04fe92939e" providerId="ADAL" clId="{F2FD9997-4E3B-45D0-987C-C1BE47C81828}" dt="2020-06-11T14:43:47.309" v="6903" actId="20577"/>
          <ac:spMkLst>
            <pc:docMk/>
            <pc:sldMk cId="2187058565" sldId="269"/>
            <ac:spMk id="2" creationId="{3A26AFC0-F209-49FC-A4C3-FDEFD2B5C080}"/>
          </ac:spMkLst>
        </pc:spChg>
        <pc:spChg chg="mod">
          <ac:chgData name="Roberto San Martin" userId="c0980ddc-4986-4967-b902-8b04fe92939e" providerId="ADAL" clId="{F2FD9997-4E3B-45D0-987C-C1BE47C81828}" dt="2020-06-11T14:48:51.242" v="6958" actId="20577"/>
          <ac:spMkLst>
            <pc:docMk/>
            <pc:sldMk cId="2187058565" sldId="269"/>
            <ac:spMk id="6" creationId="{8C9E201A-8220-4D65-9640-DA8A084FD638}"/>
          </ac:spMkLst>
        </pc:spChg>
        <pc:spChg chg="mod">
          <ac:chgData name="Roberto San Martin" userId="c0980ddc-4986-4967-b902-8b04fe92939e" providerId="ADAL" clId="{F2FD9997-4E3B-45D0-987C-C1BE47C81828}" dt="2020-06-12T08:42:07.458" v="7148" actId="20577"/>
          <ac:spMkLst>
            <pc:docMk/>
            <pc:sldMk cId="2187058565" sldId="269"/>
            <ac:spMk id="7" creationId="{DC5431E5-3787-4449-A934-E82A9F9585ED}"/>
          </ac:spMkLst>
        </pc:spChg>
      </pc:sldChg>
      <pc:sldChg chg="modSp add mod ord modNotesTx">
        <pc:chgData name="Roberto San Martin" userId="c0980ddc-4986-4967-b902-8b04fe92939e" providerId="ADAL" clId="{F2FD9997-4E3B-45D0-987C-C1BE47C81828}" dt="2020-06-24T14:06:14.196" v="15463" actId="6549"/>
        <pc:sldMkLst>
          <pc:docMk/>
          <pc:sldMk cId="1664183033" sldId="270"/>
        </pc:sldMkLst>
        <pc:spChg chg="mod">
          <ac:chgData name="Roberto San Martin" userId="c0980ddc-4986-4967-b902-8b04fe92939e" providerId="ADAL" clId="{F2FD9997-4E3B-45D0-987C-C1BE47C81828}" dt="2020-06-12T09:23:58.831" v="7512" actId="27636"/>
          <ac:spMkLst>
            <pc:docMk/>
            <pc:sldMk cId="1664183033" sldId="270"/>
            <ac:spMk id="2" creationId="{3A26AFC0-F209-49FC-A4C3-FDEFD2B5C080}"/>
          </ac:spMkLst>
        </pc:spChg>
        <pc:spChg chg="mod">
          <ac:chgData name="Roberto San Martin" userId="c0980ddc-4986-4967-b902-8b04fe92939e" providerId="ADAL" clId="{F2FD9997-4E3B-45D0-987C-C1BE47C81828}" dt="2020-06-24T14:06:02.598" v="15462" actId="20577"/>
          <ac:spMkLst>
            <pc:docMk/>
            <pc:sldMk cId="1664183033" sldId="270"/>
            <ac:spMk id="7" creationId="{DC5431E5-3787-4449-A934-E82A9F9585ED}"/>
          </ac:spMkLst>
        </pc:spChg>
        <pc:picChg chg="mod">
          <ac:chgData name="Roberto San Martin" userId="c0980ddc-4986-4967-b902-8b04fe92939e" providerId="ADAL" clId="{F2FD9997-4E3B-45D0-987C-C1BE47C81828}" dt="2020-06-12T11:08:56.924" v="9668" actId="1076"/>
          <ac:picMkLst>
            <pc:docMk/>
            <pc:sldMk cId="1664183033" sldId="270"/>
            <ac:picMk id="3" creationId="{889DB05E-9C12-4ABA-B092-F00CC3E27E08}"/>
          </ac:picMkLst>
        </pc:picChg>
      </pc:sldChg>
      <pc:sldChg chg="modSp add mod ord modNotesTx">
        <pc:chgData name="Roberto San Martin" userId="c0980ddc-4986-4967-b902-8b04fe92939e" providerId="ADAL" clId="{F2FD9997-4E3B-45D0-987C-C1BE47C81828}" dt="2020-06-24T07:13:53.601" v="15404" actId="20577"/>
        <pc:sldMkLst>
          <pc:docMk/>
          <pc:sldMk cId="2044107655" sldId="271"/>
        </pc:sldMkLst>
        <pc:spChg chg="mod">
          <ac:chgData name="Roberto San Martin" userId="c0980ddc-4986-4967-b902-8b04fe92939e" providerId="ADAL" clId="{F2FD9997-4E3B-45D0-987C-C1BE47C81828}" dt="2020-06-14T07:40:48.589" v="9981" actId="6549"/>
          <ac:spMkLst>
            <pc:docMk/>
            <pc:sldMk cId="2044107655" sldId="271"/>
            <ac:spMk id="7" creationId="{DC5431E5-3787-4449-A934-E82A9F9585ED}"/>
          </ac:spMkLst>
        </pc:spChg>
        <pc:picChg chg="mod">
          <ac:chgData name="Roberto San Martin" userId="c0980ddc-4986-4967-b902-8b04fe92939e" providerId="ADAL" clId="{F2FD9997-4E3B-45D0-987C-C1BE47C81828}" dt="2020-06-12T11:12:58.115" v="9745" actId="1076"/>
          <ac:picMkLst>
            <pc:docMk/>
            <pc:sldMk cId="2044107655" sldId="271"/>
            <ac:picMk id="3" creationId="{889DB05E-9C12-4ABA-B092-F00CC3E27E08}"/>
          </ac:picMkLst>
        </pc:picChg>
      </pc:sldChg>
      <pc:sldChg chg="add del">
        <pc:chgData name="Roberto San Martin" userId="c0980ddc-4986-4967-b902-8b04fe92939e" providerId="ADAL" clId="{F2FD9997-4E3B-45D0-987C-C1BE47C81828}" dt="2020-06-12T09:24:16.453" v="7538"/>
        <pc:sldMkLst>
          <pc:docMk/>
          <pc:sldMk cId="3927064221"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EEA56B-9824-429B-98F5-08B4F91678AC}"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D58E83-A903-401D-A72F-46BC319C207B}" type="slidenum">
              <a:rPr lang="en-US" smtClean="0"/>
              <a:t>‹#›</a:t>
            </a:fld>
            <a:endParaRPr lang="en-US"/>
          </a:p>
        </p:txBody>
      </p:sp>
    </p:spTree>
    <p:extLst>
      <p:ext uri="{BB962C8B-B14F-4D97-AF65-F5344CB8AC3E}">
        <p14:creationId xmlns:p14="http://schemas.microsoft.com/office/powerpoint/2010/main" val="238212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1</a:t>
            </a:fld>
            <a:endParaRPr lang="en-US"/>
          </a:p>
        </p:txBody>
      </p:sp>
    </p:spTree>
    <p:extLst>
      <p:ext uri="{BB962C8B-B14F-4D97-AF65-F5344CB8AC3E}">
        <p14:creationId xmlns:p14="http://schemas.microsoft.com/office/powerpoint/2010/main" val="24645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Stage 3 includes remote sensing analysis for oil and sargassum. This will require dedicated personnel and resources.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Basically, more complexity, more funding.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would need to consider whether more complex modelling is necessary and feasible or not. </a:t>
            </a:r>
          </a:p>
        </p:txBody>
      </p:sp>
      <p:sp>
        <p:nvSpPr>
          <p:cNvPr id="4" name="Slide Number Placeholder 3"/>
          <p:cNvSpPr>
            <a:spLocks noGrp="1"/>
          </p:cNvSpPr>
          <p:nvPr>
            <p:ph type="sldNum" sz="quarter" idx="5"/>
          </p:nvPr>
        </p:nvSpPr>
        <p:spPr/>
        <p:txBody>
          <a:bodyPr/>
          <a:lstStyle/>
          <a:p>
            <a:fld id="{A9D58E83-A903-401D-A72F-46BC319C207B}" type="slidenum">
              <a:rPr lang="en-US" smtClean="0"/>
              <a:t>10</a:t>
            </a:fld>
            <a:endParaRPr lang="en-US"/>
          </a:p>
        </p:txBody>
      </p:sp>
    </p:spTree>
    <p:extLst>
      <p:ext uri="{BB962C8B-B14F-4D97-AF65-F5344CB8AC3E}">
        <p14:creationId xmlns:p14="http://schemas.microsoft.com/office/powerpoint/2010/main" val="3321206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Initially, we would not even consider this as Stage 4. But we wanted to list some functionalities that might be interesting and maybe some could be included in some of the previous stages.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think these functionalities are not as necessary and/or are more complex. In most cases they imply local scale instead of the national/regional that we show earlier. </a:t>
            </a:r>
          </a:p>
        </p:txBody>
      </p:sp>
      <p:sp>
        <p:nvSpPr>
          <p:cNvPr id="4" name="Slide Number Placeholder 3"/>
          <p:cNvSpPr>
            <a:spLocks noGrp="1"/>
          </p:cNvSpPr>
          <p:nvPr>
            <p:ph type="sldNum" sz="quarter" idx="5"/>
          </p:nvPr>
        </p:nvSpPr>
        <p:spPr/>
        <p:txBody>
          <a:bodyPr/>
          <a:lstStyle/>
          <a:p>
            <a:fld id="{A9D58E83-A903-401D-A72F-46BC319C207B}" type="slidenum">
              <a:rPr lang="en-US" smtClean="0"/>
              <a:t>11</a:t>
            </a:fld>
            <a:endParaRPr lang="en-US"/>
          </a:p>
        </p:txBody>
      </p:sp>
    </p:spTree>
    <p:extLst>
      <p:ext uri="{BB962C8B-B14F-4D97-AF65-F5344CB8AC3E}">
        <p14:creationId xmlns:p14="http://schemas.microsoft.com/office/powerpoint/2010/main" val="2358656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We have seen how we see the project. Now, I would like to show you what we have so far.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Norway Coastguard</a:t>
            </a:r>
            <a:r>
              <a:rPr lang="en-US" sz="1200" kern="1200" dirty="0">
                <a:solidFill>
                  <a:schemeClr val="tx1"/>
                </a:solidFill>
                <a:effectLst/>
                <a:latin typeface="+mn-lt"/>
                <a:ea typeface="+mn-ea"/>
                <a:cs typeface="+mn-cs"/>
              </a:rPr>
              <a:t> has offered the possibility of accessing Satellite-AIS ship tracking historical data in the region which would allow creating heat maps of shipping traffic. The raw data would be supplied without cost on regular bases upon request.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have some outdated datasets that we expect to update with ARPEL support.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should have access to some national datasets including ESI, GRS, equipment inventories. There are different formats and it will be limited to those available and willing to share.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have a format for oil spill report that is well known in the region, the Carib-POLREP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12</a:t>
            </a:fld>
            <a:endParaRPr lang="en-US"/>
          </a:p>
        </p:txBody>
      </p:sp>
    </p:spTree>
    <p:extLst>
      <p:ext uri="{BB962C8B-B14F-4D97-AF65-F5344CB8AC3E}">
        <p14:creationId xmlns:p14="http://schemas.microsoft.com/office/powerpoint/2010/main" val="1434507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agree in approaching the project in stages, we think it would be important discussing how long would it take each one and how much would it cost.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we consider Stage 1 feasible only with in-kind support? Would there be any running cost?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other stages?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13</a:t>
            </a:fld>
            <a:endParaRPr lang="en-US"/>
          </a:p>
        </p:txBody>
      </p:sp>
    </p:spTree>
    <p:extLst>
      <p:ext uri="{BB962C8B-B14F-4D97-AF65-F5344CB8AC3E}">
        <p14:creationId xmlns:p14="http://schemas.microsoft.com/office/powerpoint/2010/main" val="1554946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cs typeface="Calibri" panose="020F0502020204030204" pitchFamily="34" charset="0"/>
              </a:rPr>
              <a:t>Some practical/technical questions that we see are:</a:t>
            </a:r>
          </a:p>
          <a:p>
            <a:r>
              <a:rPr lang="en-US" sz="1200" dirty="0">
                <a:latin typeface="Calibri" panose="020F0502020204030204" pitchFamily="34" charset="0"/>
                <a:cs typeface="Calibri" panose="020F0502020204030204" pitchFamily="34" charset="0"/>
              </a:rPr>
              <a:t>What would be the level of modelling required or feasible? (just link to GNOME or would it be possible to embed something more complex) Can users handle complex modelling software? Could the personnel recruited for remote sensing analysis conduct also modelling upon request?</a:t>
            </a:r>
          </a:p>
          <a:p>
            <a:r>
              <a:rPr lang="en-US" sz="1200" dirty="0">
                <a:latin typeface="Calibri" panose="020F0502020204030204" pitchFamily="34" charset="0"/>
                <a:cs typeface="Calibri" panose="020F0502020204030204" pitchFamily="34" charset="0"/>
              </a:rPr>
              <a:t>Scale and implications in the development of the application. We work at a strategic scale (regional/national) but can we go operational in the same application? Is it needed? Many countries might already have GIS for COP….for others it could be an interesting tool. </a:t>
            </a:r>
          </a:p>
          <a:p>
            <a:r>
              <a:rPr lang="en-US" sz="1200" dirty="0">
                <a:latin typeface="Calibri" panose="020F0502020204030204" pitchFamily="34" charset="0"/>
                <a:cs typeface="Calibri" panose="020F0502020204030204" pitchFamily="34" charset="0"/>
              </a:rPr>
              <a:t> Preprocessing of the datasets (i.e. Satellite AIS to heatmap) Would AmeriGEO take care of this? How often does the shipping traffic need to be updated? In some cases, researchers might also want to use the data. </a:t>
            </a:r>
          </a:p>
          <a:p>
            <a:r>
              <a:rPr lang="en-US" sz="1200" dirty="0">
                <a:latin typeface="Calibri" panose="020F0502020204030204" pitchFamily="34" charset="0"/>
                <a:cs typeface="Calibri" panose="020F0502020204030204" pitchFamily="34" charset="0"/>
              </a:rPr>
              <a:t> Standardize equipment inventory, What level of detail? Only equipment for international cooperation or also Tier 1 for local use? Is there any international standard? We would like something practical that allows queries to support decision making</a:t>
            </a:r>
          </a:p>
          <a:p>
            <a:r>
              <a:rPr lang="en-US" sz="1200" dirty="0">
                <a:latin typeface="Calibri" panose="020F0502020204030204" pitchFamily="34" charset="0"/>
                <a:cs typeface="Calibri" panose="020F0502020204030204" pitchFamily="34" charset="0"/>
              </a:rPr>
              <a:t> Maintenance of datasets. Who can update the datasets? National authorities directly? Only through AmeriGEO?</a:t>
            </a:r>
          </a:p>
          <a:p>
            <a:r>
              <a:rPr lang="en-US" sz="1200" dirty="0">
                <a:latin typeface="Calibri" panose="020F0502020204030204" pitchFamily="34" charset="0"/>
                <a:cs typeface="Calibri" panose="020F0502020204030204" pitchFamily="34" charset="0"/>
              </a:rPr>
              <a:t> Levels of access. Can we restrict access to certain datasets? Would it be easier keep everything open but only upload sensitive datasets under certain conditions (i.e. oil spill)?</a:t>
            </a:r>
          </a:p>
        </p:txBody>
      </p:sp>
      <p:sp>
        <p:nvSpPr>
          <p:cNvPr id="4" name="Slide Number Placeholder 3"/>
          <p:cNvSpPr>
            <a:spLocks noGrp="1"/>
          </p:cNvSpPr>
          <p:nvPr>
            <p:ph type="sldNum" sz="quarter" idx="5"/>
          </p:nvPr>
        </p:nvSpPr>
        <p:spPr/>
        <p:txBody>
          <a:bodyPr/>
          <a:lstStyle/>
          <a:p>
            <a:fld id="{A9D58E83-A903-401D-A72F-46BC319C207B}" type="slidenum">
              <a:rPr lang="en-US" smtClean="0"/>
              <a:t>14</a:t>
            </a:fld>
            <a:endParaRPr lang="en-US"/>
          </a:p>
        </p:txBody>
      </p:sp>
    </p:spTree>
    <p:extLst>
      <p:ext uri="{BB962C8B-B14F-4D97-AF65-F5344CB8AC3E}">
        <p14:creationId xmlns:p14="http://schemas.microsoft.com/office/powerpoint/2010/main" val="4220165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a:latin typeface="Calibri" panose="020F0502020204030204" pitchFamily="34" charset="0"/>
                <a:cs typeface="Calibri" panose="020F0502020204030204" pitchFamily="34" charset="0"/>
              </a:rPr>
              <a:t>What </a:t>
            </a:r>
            <a:r>
              <a:rPr lang="en-US" sz="3600" dirty="0">
                <a:latin typeface="Calibri" panose="020F0502020204030204" pitchFamily="34" charset="0"/>
                <a:cs typeface="Calibri" panose="020F0502020204030204" pitchFamily="34" charset="0"/>
              </a:rPr>
              <a:t>are the funding options?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latin typeface="Calibri" panose="020F0502020204030204" pitchFamily="34" charset="0"/>
                <a:cs typeface="Calibri" panose="020F0502020204030204" pitchFamily="34" charset="0"/>
              </a:rPr>
              <a:t>What about project ownership? Which I guess it might be somehow linked to the funding</a:t>
            </a:r>
          </a:p>
          <a:p>
            <a:r>
              <a:rPr lang="en-US" sz="3600" dirty="0">
                <a:latin typeface="Calibri" panose="020F0502020204030204" pitchFamily="34" charset="0"/>
                <a:cs typeface="Calibri" panose="020F0502020204030204" pitchFamily="34" charset="0"/>
              </a:rPr>
              <a:t>Datasets ownership and license under which the datasets would be released.</a:t>
            </a:r>
          </a:p>
          <a:p>
            <a:r>
              <a:rPr lang="en-US" sz="3600" dirty="0">
                <a:latin typeface="Calibri" panose="020F0502020204030204" pitchFamily="34" charset="0"/>
                <a:cs typeface="Calibri" panose="020F0502020204030204" pitchFamily="34" charset="0"/>
              </a:rPr>
              <a:t>Software: open source vs commercial software. </a:t>
            </a:r>
          </a:p>
          <a:p>
            <a:r>
              <a:rPr lang="en-US" sz="3600" dirty="0">
                <a:latin typeface="Calibri" panose="020F0502020204030204" pitchFamily="34" charset="0"/>
                <a:cs typeface="Calibri" panose="020F0502020204030204" pitchFamily="34" charset="0"/>
              </a:rPr>
              <a:t>Remote sensing analysis: </a:t>
            </a:r>
          </a:p>
          <a:p>
            <a:pPr lvl="1"/>
            <a:r>
              <a:rPr lang="en-US" sz="3400" dirty="0">
                <a:latin typeface="Calibri" panose="020F0502020204030204" pitchFamily="34" charset="0"/>
                <a:cs typeface="Calibri" panose="020F0502020204030204" pitchFamily="34" charset="0"/>
              </a:rPr>
              <a:t> Selection of personnel to be trained. How and who would do the selection?</a:t>
            </a:r>
          </a:p>
          <a:p>
            <a:pPr lvl="1"/>
            <a:r>
              <a:rPr lang="en-US" sz="3400" dirty="0">
                <a:latin typeface="Calibri" panose="020F0502020204030204" pitchFamily="34" charset="0"/>
                <a:cs typeface="Calibri" panose="020F0502020204030204" pitchFamily="34" charset="0"/>
              </a:rPr>
              <a:t> The implementation of the service would depend on 3 people. What happens if one of them decide to move to other job or gets sick?</a:t>
            </a:r>
          </a:p>
          <a:p>
            <a:pPr lvl="1"/>
            <a:r>
              <a:rPr lang="en-US" sz="3400" dirty="0">
                <a:latin typeface="Calibri" panose="020F0502020204030204" pitchFamily="34" charset="0"/>
                <a:cs typeface="Calibri" panose="020F0502020204030204" pitchFamily="34" charset="0"/>
              </a:rPr>
              <a:t> Should we consider engaging universities/institutions in the region to provide long-term sustainability. Some kind of support </a:t>
            </a:r>
            <a:r>
              <a:rPr lang="en-US" sz="3400" dirty="0" err="1">
                <a:latin typeface="Calibri" panose="020F0502020204030204" pitchFamily="34" charset="0"/>
                <a:cs typeface="Calibri" panose="020F0502020204030204" pitchFamily="34" charset="0"/>
              </a:rPr>
              <a:t>programme</a:t>
            </a:r>
            <a:r>
              <a:rPr lang="en-US" sz="3400" dirty="0">
                <a:latin typeface="Calibri" panose="020F0502020204030204" pitchFamily="34" charset="0"/>
                <a:cs typeface="Calibri" panose="020F0502020204030204" pitchFamily="34" charset="0"/>
              </a:rPr>
              <a:t>…. Would that be possible?</a:t>
            </a:r>
          </a:p>
          <a:p>
            <a:pPr lvl="1"/>
            <a:r>
              <a:rPr lang="en-US" sz="3400" dirty="0">
                <a:latin typeface="Calibri" panose="020F0502020204030204" pitchFamily="34" charset="0"/>
                <a:cs typeface="Calibri" panose="020F0502020204030204" pitchFamily="34" charset="0"/>
              </a:rPr>
              <a:t> What about the use of the results (Routing monitoring, MARPOL violations, incident response?). Do countries have the tools to prosecute MARPOL violators if detected through the service? Are there means to crosscheck information with planes? Can we offer a 24/7 service to response an incident? Is it needed?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3400" dirty="0">
              <a:latin typeface="Calibri" panose="020F0502020204030204" pitchFamily="34" charset="0"/>
              <a:cs typeface="Calibri" panose="020F050202020403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3400" dirty="0">
                <a:latin typeface="Calibri" panose="020F0502020204030204" pitchFamily="34" charset="0"/>
                <a:cs typeface="Calibri" panose="020F0502020204030204" pitchFamily="34" charset="0"/>
              </a:rPr>
              <a:t>I hope this presentation can be a good base to open an interesting discussion.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3400" dirty="0">
                <a:latin typeface="Calibri" panose="020F0502020204030204" pitchFamily="34" charset="0"/>
                <a:cs typeface="Calibri" panose="020F0502020204030204" pitchFamily="34" charset="0"/>
              </a:rPr>
              <a:t>Do you have any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15</a:t>
            </a:fld>
            <a:endParaRPr lang="en-US"/>
          </a:p>
        </p:txBody>
      </p:sp>
    </p:spTree>
    <p:extLst>
      <p:ext uri="{BB962C8B-B14F-4D97-AF65-F5344CB8AC3E}">
        <p14:creationId xmlns:p14="http://schemas.microsoft.com/office/powerpoint/2010/main" val="1572970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Following</a:t>
            </a:r>
            <a:r>
              <a:rPr lang="en-US" sz="1200" b="0" i="0" kern="1200" baseline="0" dirty="0">
                <a:solidFill>
                  <a:schemeClr val="tx1"/>
                </a:solidFill>
                <a:effectLst/>
                <a:latin typeface="+mn-lt"/>
                <a:ea typeface="+mn-ea"/>
                <a:cs typeface="+mn-cs"/>
              </a:rPr>
              <a:t> the decision of the </a:t>
            </a:r>
            <a:r>
              <a:rPr lang="en-US" sz="1200" b="0" i="0" kern="1200" dirty="0">
                <a:solidFill>
                  <a:schemeClr val="tx1"/>
                </a:solidFill>
                <a:effectLst/>
                <a:latin typeface="+mn-lt"/>
                <a:ea typeface="+mn-ea"/>
                <a:cs typeface="+mn-cs"/>
              </a:rPr>
              <a:t>Contracting Parties of the Cartagena Convention, </a:t>
            </a:r>
            <a:r>
              <a:rPr lang="en-US" sz="1200" dirty="0">
                <a:latin typeface="Calibri" panose="020F0502020204030204" pitchFamily="34" charset="0"/>
                <a:cs typeface="Calibri" panose="020F0502020204030204" pitchFamily="34" charset="0"/>
              </a:rPr>
              <a:t>Regional Activity Centre </a:t>
            </a:r>
            <a:r>
              <a:rPr lang="en-US" sz="1200" b="0" i="0" kern="1200" dirty="0">
                <a:solidFill>
                  <a:schemeClr val="tx1"/>
                </a:solidFill>
                <a:effectLst/>
                <a:latin typeface="+mn-lt"/>
                <a:ea typeface="+mn-ea"/>
                <a:cs typeface="+mn-cs"/>
              </a:rPr>
              <a:t>was established on 1995, within the framework of the Caribbean Environmental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(UNEP-CAR/RCU). REMPEITC stays</a:t>
            </a:r>
            <a:r>
              <a:rPr lang="en-US" sz="1200" b="0" i="0" kern="1200" baseline="0" dirty="0">
                <a:solidFill>
                  <a:schemeClr val="tx1"/>
                </a:solidFill>
                <a:effectLst/>
                <a:latin typeface="+mn-lt"/>
                <a:ea typeface="+mn-ea"/>
                <a:cs typeface="+mn-cs"/>
              </a:rPr>
              <a:t> </a:t>
            </a:r>
            <a:r>
              <a:rPr lang="en-US" sz="1200" dirty="0">
                <a:latin typeface="Calibri" panose="020F0502020204030204" pitchFamily="34" charset="0"/>
                <a:cs typeface="Calibri" panose="020F0502020204030204" pitchFamily="34" charset="0"/>
              </a:rPr>
              <a:t>for Regional Marine Pollution Emergency, Information and Training Centre. Therefore, we focused on preparedness over response. </a:t>
            </a:r>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2</a:t>
            </a:fld>
            <a:endParaRPr lang="en-US"/>
          </a:p>
        </p:txBody>
      </p:sp>
    </p:spTree>
    <p:extLst>
      <p:ext uri="{BB962C8B-B14F-4D97-AF65-F5344CB8AC3E}">
        <p14:creationId xmlns:p14="http://schemas.microsoft.com/office/powerpoint/2010/main" val="274708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Simplifying a complex network of relations we could say that, REMPEITC was created</a:t>
            </a:r>
            <a:r>
              <a:rPr lang="en-US" baseline="0" dirty="0"/>
              <a:t> by the United Nations Environmental </a:t>
            </a:r>
            <a:r>
              <a:rPr lang="en-US" baseline="0" dirty="0" err="1"/>
              <a:t>Programme</a:t>
            </a:r>
            <a:r>
              <a:rPr lang="en-US" baseline="0" dirty="0"/>
              <a:t>. It is hosted by the Government of Curacao. The International Maritime Organization provides funding for activities and staff through seconded technical consultants from the US Coastguard, the Jamaican Coastguard and IPIECA. Usually consultants are replaced every two years. </a:t>
            </a:r>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3</a:t>
            </a:fld>
            <a:endParaRPr lang="en-US"/>
          </a:p>
        </p:txBody>
      </p:sp>
    </p:spTree>
    <p:extLst>
      <p:ext uri="{BB962C8B-B14F-4D97-AF65-F5344CB8AC3E}">
        <p14:creationId xmlns:p14="http://schemas.microsoft.com/office/powerpoint/2010/main" val="150766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you can see the countries we work with. As mentioned, we focus on </a:t>
            </a:r>
            <a:r>
              <a:rPr lang="en-US" b="1" dirty="0"/>
              <a:t>preparedness</a:t>
            </a:r>
            <a:r>
              <a:rPr lang="en-US" dirty="0"/>
              <a:t>. Our work is based on workshops and training, but we also provide consultancy and other support.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believe we are in a great position to try to capture the end users needs, disseminate the resulting tool, train the users, and to obtain feedback from them. </a:t>
            </a:r>
          </a:p>
        </p:txBody>
      </p:sp>
      <p:sp>
        <p:nvSpPr>
          <p:cNvPr id="4" name="Slide Number Placeholder 3"/>
          <p:cNvSpPr>
            <a:spLocks noGrp="1"/>
          </p:cNvSpPr>
          <p:nvPr>
            <p:ph type="sldNum" sz="quarter" idx="5"/>
          </p:nvPr>
        </p:nvSpPr>
        <p:spPr/>
        <p:txBody>
          <a:bodyPr/>
          <a:lstStyle/>
          <a:p>
            <a:fld id="{A9D58E83-A903-401D-A72F-46BC319C207B}" type="slidenum">
              <a:rPr lang="en-US" smtClean="0"/>
              <a:t>4</a:t>
            </a:fld>
            <a:endParaRPr lang="en-US"/>
          </a:p>
        </p:txBody>
      </p:sp>
    </p:spTree>
    <p:extLst>
      <p:ext uri="{BB962C8B-B14F-4D97-AF65-F5344CB8AC3E}">
        <p14:creationId xmlns:p14="http://schemas.microsoft.com/office/powerpoint/2010/main" val="2435054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terms of preparedness we foreseen to use the system to conduct national risk assessment and for training and exercises.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the left of the slide you can see how we would use it, and on the right how this translate into the application.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conduct a risk assessment we identify potential sources of pollution, from that source we locate the affected areas, we identify which areas are especially sensitive, and  we develop response strategies specific to protect those areas. Finally we locate the equipment to facilitate the deployment to implement those strategies. This means that we would need to create a heat map with shipping traffic. We would also need to store and visualize several datasets with sources of pollution, ESI and GRS maps. Since we are considering a national scale, to identify the areas affected we would need basic modelling like GNOME. We would also consider having a training mode to exercise the response functions</a:t>
            </a:r>
          </a:p>
        </p:txBody>
      </p:sp>
      <p:sp>
        <p:nvSpPr>
          <p:cNvPr id="4" name="Slide Number Placeholder 3"/>
          <p:cNvSpPr>
            <a:spLocks noGrp="1"/>
          </p:cNvSpPr>
          <p:nvPr>
            <p:ph type="sldNum" sz="quarter" idx="5"/>
          </p:nvPr>
        </p:nvSpPr>
        <p:spPr/>
        <p:txBody>
          <a:bodyPr/>
          <a:lstStyle/>
          <a:p>
            <a:fld id="{A9D58E83-A903-401D-A72F-46BC319C207B}" type="slidenum">
              <a:rPr lang="en-US" smtClean="0"/>
              <a:t>5</a:t>
            </a:fld>
            <a:endParaRPr lang="en-US"/>
          </a:p>
        </p:txBody>
      </p:sp>
    </p:spTree>
    <p:extLst>
      <p:ext uri="{BB962C8B-B14F-4D97-AF65-F5344CB8AC3E}">
        <p14:creationId xmlns:p14="http://schemas.microsoft.com/office/powerpoint/2010/main" val="2337966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early warning we would need to detect the oil analyzing remote sensing.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response decision making would consider the track that the oil would follow which in this case might need something more complex that GNOME since the scale would be focused on that particular spill instead of being national (but this is a point for discussion). The datasets used for response decision making would be the same already mentioned for preparedness (ESI map, GRS, equipment stockpiles).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international coordination, which would also be part of REMPEITC responsibilities, we consider that it would be interesting having the possibility of creating alerts that can be visualized and automatically notified by email using a standard report called Carib-POLREP. We would like to have also operational contacts </a:t>
            </a:r>
            <a:r>
              <a:rPr lang="en-US" dirty="0" err="1"/>
              <a:t>stroe</a:t>
            </a:r>
            <a:r>
              <a:rPr lang="en-US" dirty="0"/>
              <a:t> in the system. And maybe the possibility of offering/requesting assistance directly in the app.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Providing a common operational picture might be more complex since it would mean live tracking of equipment and personnel. In addition, many countries might already have their own COP. </a:t>
            </a:r>
          </a:p>
        </p:txBody>
      </p:sp>
      <p:sp>
        <p:nvSpPr>
          <p:cNvPr id="4" name="Slide Number Placeholder 3"/>
          <p:cNvSpPr>
            <a:spLocks noGrp="1"/>
          </p:cNvSpPr>
          <p:nvPr>
            <p:ph type="sldNum" sz="quarter" idx="5"/>
          </p:nvPr>
        </p:nvSpPr>
        <p:spPr/>
        <p:txBody>
          <a:bodyPr/>
          <a:lstStyle/>
          <a:p>
            <a:fld id="{A9D58E83-A903-401D-A72F-46BC319C207B}" type="slidenum">
              <a:rPr lang="en-US" smtClean="0"/>
              <a:t>6</a:t>
            </a:fld>
            <a:endParaRPr lang="en-US"/>
          </a:p>
        </p:txBody>
      </p:sp>
    </p:spTree>
    <p:extLst>
      <p:ext uri="{BB962C8B-B14F-4D97-AF65-F5344CB8AC3E}">
        <p14:creationId xmlns:p14="http://schemas.microsoft.com/office/powerpoint/2010/main" val="377838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think it is important to consider the user needs. Therefore, we run a survey to capture the countries capabilities, needs and concerns regarding a GIS for oil pollution preparedness and response. The participation was quite limited due to COVID but there are some outcomes that we should consider.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There is interest in the project.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Modelling is one of the services that creates more interest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app should be easy to use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Having a Common Operational Picture could be interesting in some cases, but it might create an overlap in others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Datasets ownership and open access should be considered</a:t>
            </a:r>
          </a:p>
        </p:txBody>
      </p:sp>
      <p:sp>
        <p:nvSpPr>
          <p:cNvPr id="4" name="Slide Number Placeholder 3"/>
          <p:cNvSpPr>
            <a:spLocks noGrp="1"/>
          </p:cNvSpPr>
          <p:nvPr>
            <p:ph type="sldNum" sz="quarter" idx="5"/>
          </p:nvPr>
        </p:nvSpPr>
        <p:spPr/>
        <p:txBody>
          <a:bodyPr/>
          <a:lstStyle/>
          <a:p>
            <a:fld id="{A9D58E83-A903-401D-A72F-46BC319C207B}" type="slidenum">
              <a:rPr lang="en-US" smtClean="0"/>
              <a:t>7</a:t>
            </a:fld>
            <a:endParaRPr lang="en-US"/>
          </a:p>
        </p:txBody>
      </p:sp>
    </p:spTree>
    <p:extLst>
      <p:ext uri="{BB962C8B-B14F-4D97-AF65-F5344CB8AC3E}">
        <p14:creationId xmlns:p14="http://schemas.microsoft.com/office/powerpoint/2010/main" val="766124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would like to propose approaching the project in 3, maybe 4 stages. The stages would depend on the complexity and resources needed for their implementation.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Stage 1 would imply visualization of regional datasets. This would give us enough resources to conduct basic national risk assessments.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the right side of the slide you can see what we think it might be required for this phase. </a:t>
            </a:r>
          </a:p>
        </p:txBody>
      </p:sp>
      <p:sp>
        <p:nvSpPr>
          <p:cNvPr id="4" name="Slide Number Placeholder 3"/>
          <p:cNvSpPr>
            <a:spLocks noGrp="1"/>
          </p:cNvSpPr>
          <p:nvPr>
            <p:ph type="sldNum" sz="quarter" idx="5"/>
          </p:nvPr>
        </p:nvSpPr>
        <p:spPr/>
        <p:txBody>
          <a:bodyPr/>
          <a:lstStyle/>
          <a:p>
            <a:fld id="{A9D58E83-A903-401D-A72F-46BC319C207B}" type="slidenum">
              <a:rPr lang="en-US" smtClean="0"/>
              <a:t>8</a:t>
            </a:fld>
            <a:endParaRPr lang="en-US"/>
          </a:p>
        </p:txBody>
      </p:sp>
    </p:spTree>
    <p:extLst>
      <p:ext uri="{BB962C8B-B14F-4D97-AF65-F5344CB8AC3E}">
        <p14:creationId xmlns:p14="http://schemas.microsoft.com/office/powerpoint/2010/main" val="1616402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Stage 2 would set the scale at a national level and require more interaction with the datasets.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Possibility of uploading national data to the system, visualization of other types of data, and other functionalities that you can see in the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Maybe we should also consider different levels of access or password protected functionalities…. This is a point of discussion.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stage would require a more complex application and more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9D58E83-A903-401D-A72F-46BC319C207B}" type="slidenum">
              <a:rPr lang="en-US" smtClean="0"/>
              <a:t>9</a:t>
            </a:fld>
            <a:endParaRPr lang="en-US"/>
          </a:p>
        </p:txBody>
      </p:sp>
    </p:spTree>
    <p:extLst>
      <p:ext uri="{BB962C8B-B14F-4D97-AF65-F5344CB8AC3E}">
        <p14:creationId xmlns:p14="http://schemas.microsoft.com/office/powerpoint/2010/main" val="390264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6/24/2020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6/24/2020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6/24/2020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6/24/2020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6/24/2020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6/24/2020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6/24/2020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6/24/2020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tileRect/>
        </a:gradFill>
        <a:effectLst/>
      </p:bgPr>
    </p:bg>
    <p:spTree>
      <p:nvGrpSpPr>
        <p:cNvPr id="1" name=""/>
        <p:cNvGrpSpPr/>
        <p:nvPr/>
      </p:nvGrpSpPr>
      <p:grpSpPr>
        <a:xfrm>
          <a:off x="0" y="0"/>
          <a:ext cx="0" cy="0"/>
          <a:chOff x="0" y="0"/>
          <a:chExt cx="0" cy="0"/>
        </a:xfrm>
      </p:grpSpPr>
      <p:sp useBgFill="1">
        <p:nvSpPr>
          <p:cNvPr id="117" name="Rectangle 77">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79">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81"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83"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2D7CA7BB-AFE0-4B3F-8D73-1132F2E5D4AF}"/>
              </a:ext>
            </a:extLst>
          </p:cNvPr>
          <p:cNvSpPr>
            <a:spLocks noGrp="1"/>
          </p:cNvSpPr>
          <p:nvPr>
            <p:ph type="ctrTitle"/>
          </p:nvPr>
        </p:nvSpPr>
        <p:spPr>
          <a:xfrm>
            <a:off x="2037374" y="1263404"/>
            <a:ext cx="8247189" cy="3115075"/>
          </a:xfrm>
        </p:spPr>
        <p:txBody>
          <a:bodyPr>
            <a:normAutofit/>
          </a:bodyPr>
          <a:lstStyle/>
          <a:p>
            <a:pPr algn="l"/>
            <a:r>
              <a:rPr lang="en-US" sz="7200" dirty="0">
                <a:solidFill>
                  <a:srgbClr val="0037A4"/>
                </a:solidFill>
              </a:rPr>
              <a:t>Oil Pollution GIS for the Wider Caribbean Region</a:t>
            </a:r>
          </a:p>
        </p:txBody>
      </p:sp>
      <p:sp>
        <p:nvSpPr>
          <p:cNvPr id="3" name="Subtitle 2">
            <a:extLst>
              <a:ext uri="{FF2B5EF4-FFF2-40B4-BE49-F238E27FC236}">
                <a16:creationId xmlns:a16="http://schemas.microsoft.com/office/drawing/2014/main" id="{5A302F42-DA5E-4B68-86E7-F907C7869815}"/>
              </a:ext>
            </a:extLst>
          </p:cNvPr>
          <p:cNvSpPr>
            <a:spLocks noGrp="1"/>
          </p:cNvSpPr>
          <p:nvPr>
            <p:ph type="subTitle" idx="1"/>
          </p:nvPr>
        </p:nvSpPr>
        <p:spPr>
          <a:xfrm>
            <a:off x="2037374" y="4560432"/>
            <a:ext cx="8300202" cy="1228171"/>
          </a:xfrm>
        </p:spPr>
        <p:txBody>
          <a:bodyPr>
            <a:normAutofit/>
          </a:bodyPr>
          <a:lstStyle/>
          <a:p>
            <a:pPr algn="l"/>
            <a:r>
              <a:rPr lang="en-US" sz="3600" dirty="0">
                <a:solidFill>
                  <a:schemeClr val="tx1"/>
                </a:solidFill>
                <a:latin typeface="Calibri" panose="020F0502020204030204" pitchFamily="34" charset="0"/>
                <a:cs typeface="Calibri" panose="020F0502020204030204" pitchFamily="34" charset="0"/>
              </a:rPr>
              <a:t>RAC-REMPEITC Caribe</a:t>
            </a:r>
          </a:p>
        </p:txBody>
      </p:sp>
      <p:sp>
        <p:nvSpPr>
          <p:cNvPr id="119" name="Isosceles Triangle 100">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0" name="Picture 3" descr="\\Server\shared\02_RAC REMPEITC Carib\RAC Communication\RAC  Logo\RAC REMPEITC Caribe Logo High Resolution Transparent.gif">
            <a:extLst>
              <a:ext uri="{FF2B5EF4-FFF2-40B4-BE49-F238E27FC236}">
                <a16:creationId xmlns:a16="http://schemas.microsoft.com/office/drawing/2014/main" id="{5821539A-6253-4217-AB38-5F0E39518599}"/>
              </a:ext>
            </a:extLst>
          </p:cNvPr>
          <p:cNvPicPr>
            <a:picLocks noChangeAspect="1" noChangeArrowheads="1"/>
          </p:cNvPicPr>
          <p:nvPr/>
        </p:nvPicPr>
        <p:blipFill>
          <a:blip r:embed="rId3" cstate="email"/>
          <a:srcRect/>
          <a:stretch>
            <a:fillRect/>
          </a:stretch>
        </p:blipFill>
        <p:spPr bwMode="auto">
          <a:xfrm>
            <a:off x="9941221" y="5948528"/>
            <a:ext cx="1915717" cy="749548"/>
          </a:xfrm>
          <a:prstGeom prst="rect">
            <a:avLst/>
          </a:prstGeom>
          <a:noFill/>
          <a:ln w="9525">
            <a:noFill/>
            <a:miter lim="800000"/>
            <a:headEnd/>
            <a:tailEnd/>
          </a:ln>
        </p:spPr>
      </p:pic>
    </p:spTree>
    <p:extLst>
      <p:ext uri="{BB962C8B-B14F-4D97-AF65-F5344CB8AC3E}">
        <p14:creationId xmlns:p14="http://schemas.microsoft.com/office/powerpoint/2010/main" val="534371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OP GIS – Stage 3</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8C9E201A-8220-4D65-9640-DA8A084FD638}"/>
              </a:ext>
            </a:extLst>
          </p:cNvPr>
          <p:cNvSpPr txBox="1">
            <a:spLocks/>
          </p:cNvSpPr>
          <p:nvPr/>
        </p:nvSpPr>
        <p:spPr>
          <a:xfrm>
            <a:off x="371959" y="1332622"/>
            <a:ext cx="5362415" cy="4360422"/>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Functionalities</a:t>
            </a:r>
          </a:p>
          <a:p>
            <a:r>
              <a:rPr lang="en-US" sz="3400" dirty="0">
                <a:latin typeface="Calibri" panose="020F0502020204030204" pitchFamily="34" charset="0"/>
                <a:cs typeface="Calibri" panose="020F0502020204030204" pitchFamily="34" charset="0"/>
              </a:rPr>
              <a:t> Pollution detection through satellite imagery analysis</a:t>
            </a:r>
          </a:p>
          <a:p>
            <a:r>
              <a:rPr lang="en-US" sz="3400" dirty="0">
                <a:latin typeface="Calibri" panose="020F0502020204030204" pitchFamily="34" charset="0"/>
                <a:cs typeface="Calibri" panose="020F0502020204030204" pitchFamily="34" charset="0"/>
              </a:rPr>
              <a:t> Modelling embedded?</a:t>
            </a: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5871267" y="1278378"/>
            <a:ext cx="6153272" cy="4900276"/>
          </a:xfrm>
          <a:prstGeom prst="rect">
            <a:avLst/>
          </a:prstGeom>
        </p:spPr>
        <p:txBody>
          <a:bodyPr>
            <a:normAutofit fontScale="925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Requirements</a:t>
            </a:r>
          </a:p>
          <a:p>
            <a:r>
              <a:rPr lang="en-US" sz="3400" dirty="0">
                <a:latin typeface="Calibri" panose="020F0502020204030204" pitchFamily="34" charset="0"/>
                <a:cs typeface="Calibri" panose="020F0502020204030204" pitchFamily="34" charset="0"/>
              </a:rPr>
              <a:t> Satellite imagery</a:t>
            </a:r>
          </a:p>
          <a:p>
            <a:r>
              <a:rPr lang="en-US" sz="3400" dirty="0">
                <a:latin typeface="Calibri" panose="020F0502020204030204" pitchFamily="34" charset="0"/>
                <a:cs typeface="Calibri" panose="020F0502020204030204" pitchFamily="34" charset="0"/>
              </a:rPr>
              <a:t>Trained staff to analyze imagery</a:t>
            </a:r>
          </a:p>
          <a:p>
            <a:r>
              <a:rPr lang="en-US" sz="3400" dirty="0">
                <a:latin typeface="Calibri" panose="020F0502020204030204" pitchFamily="34" charset="0"/>
                <a:cs typeface="Calibri" panose="020F0502020204030204" pitchFamily="34" charset="0"/>
              </a:rPr>
              <a:t> Protocols to distribute information</a:t>
            </a:r>
          </a:p>
          <a:p>
            <a:r>
              <a:rPr lang="en-US" sz="3400" dirty="0">
                <a:latin typeface="Calibri" panose="020F0502020204030204" pitchFamily="34" charset="0"/>
                <a:cs typeface="Calibri" panose="020F0502020204030204" pitchFamily="34" charset="0"/>
              </a:rPr>
              <a:t> Modelling software?</a:t>
            </a:r>
          </a:p>
          <a:p>
            <a:r>
              <a:rPr lang="en-US" sz="3400" dirty="0">
                <a:latin typeface="Calibri" panose="020F0502020204030204" pitchFamily="34" charset="0"/>
                <a:cs typeface="Calibri" panose="020F0502020204030204" pitchFamily="34" charset="0"/>
              </a:rPr>
              <a:t> Oceanographic and meteorological forecast data?</a:t>
            </a:r>
          </a:p>
        </p:txBody>
      </p:sp>
    </p:spTree>
    <p:extLst>
      <p:ext uri="{BB962C8B-B14F-4D97-AF65-F5344CB8AC3E}">
        <p14:creationId xmlns:p14="http://schemas.microsoft.com/office/powerpoint/2010/main" val="51294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OP GIS – Stage 4</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8C9E201A-8220-4D65-9640-DA8A084FD638}"/>
              </a:ext>
            </a:extLst>
          </p:cNvPr>
          <p:cNvSpPr txBox="1">
            <a:spLocks/>
          </p:cNvSpPr>
          <p:nvPr/>
        </p:nvSpPr>
        <p:spPr>
          <a:xfrm>
            <a:off x="537275" y="1278378"/>
            <a:ext cx="11112285" cy="4414666"/>
          </a:xfrm>
          <a:prstGeom prst="rect">
            <a:avLst/>
          </a:prstGeom>
        </p:spPr>
        <p:txBody>
          <a:bodyPr>
            <a:normAutofit fontScale="77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Functionalities – wish list</a:t>
            </a:r>
          </a:p>
          <a:p>
            <a:r>
              <a:rPr lang="en-US" sz="3600" dirty="0">
                <a:latin typeface="Calibri" panose="020F0502020204030204" pitchFamily="34" charset="0"/>
                <a:cs typeface="Calibri" panose="020F0502020204030204" pitchFamily="34" charset="0"/>
              </a:rPr>
              <a:t> Create datasets for small scale operational use (i.e. development of ESI maps, development of GRS…)</a:t>
            </a:r>
          </a:p>
          <a:p>
            <a:r>
              <a:rPr lang="en-US" sz="3600" dirty="0">
                <a:latin typeface="Calibri" panose="020F0502020204030204" pitchFamily="34" charset="0"/>
                <a:cs typeface="Calibri" panose="020F0502020204030204" pitchFamily="34" charset="0"/>
              </a:rPr>
              <a:t> Upload information to the system from mobile App for on-field survey</a:t>
            </a:r>
          </a:p>
          <a:p>
            <a:r>
              <a:rPr lang="en-US" sz="3600" dirty="0">
                <a:latin typeface="Calibri" panose="020F0502020204030204" pitchFamily="34" charset="0"/>
                <a:cs typeface="Calibri" panose="020F0502020204030204" pitchFamily="34" charset="0"/>
              </a:rPr>
              <a:t> Common Operational Picture including equipment and staff deployment</a:t>
            </a:r>
          </a:p>
          <a:p>
            <a:r>
              <a:rPr lang="en-US" sz="3600" dirty="0">
                <a:latin typeface="Calibri" panose="020F0502020204030204" pitchFamily="34" charset="0"/>
                <a:cs typeface="Calibri" panose="020F0502020204030204" pitchFamily="34" charset="0"/>
              </a:rPr>
              <a:t> Satellite imagery to characterize coastline</a:t>
            </a:r>
          </a:p>
          <a:p>
            <a:r>
              <a:rPr lang="en-US" sz="3600" dirty="0">
                <a:latin typeface="Calibri" panose="020F0502020204030204" pitchFamily="34" charset="0"/>
                <a:cs typeface="Calibri" panose="020F0502020204030204" pitchFamily="34" charset="0"/>
              </a:rPr>
              <a:t> Oil spill track modelling of oil detected through satellite imagery</a:t>
            </a:r>
          </a:p>
          <a:p>
            <a:endParaRPr lang="en-US" sz="3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5411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fontScale="625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What we have so far</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0108821" y="5863300"/>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1162373" y="1278378"/>
            <a:ext cx="10862165" cy="4900276"/>
          </a:xfrm>
          <a:prstGeom prst="rect">
            <a:avLst/>
          </a:prstGeom>
        </p:spPr>
        <p:txBody>
          <a:bodyPr>
            <a:normAutofit fontScale="77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 Shipping Traffic – Heat map: Norway KYSTVERKET Satellite-AIS (AISSat-1, AISSat-2, NorSat-1, and NorSat-2) ship tracking historical data in the region</a:t>
            </a:r>
          </a:p>
          <a:p>
            <a:r>
              <a:rPr lang="en-US" sz="3600" dirty="0">
                <a:latin typeface="Calibri" panose="020F0502020204030204" pitchFamily="34" charset="0"/>
                <a:cs typeface="Calibri" panose="020F0502020204030204" pitchFamily="34" charset="0"/>
              </a:rPr>
              <a:t> Outdated Datasets: Refineries, Oil Storage, Port facilities  </a:t>
            </a:r>
          </a:p>
          <a:p>
            <a:r>
              <a:rPr lang="en-US" sz="3600" dirty="0">
                <a:latin typeface="Calibri" panose="020F0502020204030204" pitchFamily="34" charset="0"/>
                <a:cs typeface="Calibri" panose="020F0502020204030204" pitchFamily="34" charset="0"/>
              </a:rPr>
              <a:t> Access to some ESI shape files and PDFs</a:t>
            </a:r>
          </a:p>
          <a:p>
            <a:r>
              <a:rPr lang="en-US" sz="3600" dirty="0">
                <a:latin typeface="Calibri" panose="020F0502020204030204" pitchFamily="34" charset="0"/>
                <a:cs typeface="Calibri" panose="020F0502020204030204" pitchFamily="34" charset="0"/>
              </a:rPr>
              <a:t> Access to some GRS shape files and PDFs</a:t>
            </a:r>
          </a:p>
          <a:p>
            <a:r>
              <a:rPr lang="en-US" sz="3600" dirty="0">
                <a:latin typeface="Calibri" panose="020F0502020204030204" pitchFamily="34" charset="0"/>
                <a:cs typeface="Calibri" panose="020F0502020204030204" pitchFamily="34" charset="0"/>
              </a:rPr>
              <a:t> Access to some Equipment stockpiles and inventories </a:t>
            </a:r>
          </a:p>
          <a:p>
            <a:r>
              <a:rPr lang="en-US" sz="3600" dirty="0">
                <a:latin typeface="Calibri" panose="020F0502020204030204" pitchFamily="34" charset="0"/>
                <a:cs typeface="Calibri" panose="020F0502020204030204" pitchFamily="34" charset="0"/>
              </a:rPr>
              <a:t> Oil spill response contact points in the region</a:t>
            </a:r>
          </a:p>
          <a:p>
            <a:r>
              <a:rPr lang="en-US" sz="3600" dirty="0">
                <a:latin typeface="Calibri" panose="020F0502020204030204" pitchFamily="34" charset="0"/>
                <a:cs typeface="Calibri" panose="020F0502020204030204" pitchFamily="34" charset="0"/>
              </a:rPr>
              <a:t> Notification system – Carib-POLREP</a:t>
            </a:r>
          </a:p>
        </p:txBody>
      </p:sp>
    </p:spTree>
    <p:extLst>
      <p:ext uri="{BB962C8B-B14F-4D97-AF65-F5344CB8AC3E}">
        <p14:creationId xmlns:p14="http://schemas.microsoft.com/office/powerpoint/2010/main" val="3319878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fontScale="775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Questions</a:t>
            </a:r>
          </a:p>
        </p:txBody>
      </p:sp>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graphicFrame>
        <p:nvGraphicFramePr>
          <p:cNvPr id="77" name="Table 77">
            <a:extLst>
              <a:ext uri="{FF2B5EF4-FFF2-40B4-BE49-F238E27FC236}">
                <a16:creationId xmlns:a16="http://schemas.microsoft.com/office/drawing/2014/main" id="{8E4FBF86-F26B-4F02-84F4-FB8DD2AA2C23}"/>
              </a:ext>
            </a:extLst>
          </p:cNvPr>
          <p:cNvGraphicFramePr>
            <a:graphicFrameLocks noGrp="1"/>
          </p:cNvGraphicFramePr>
          <p:nvPr>
            <p:extLst>
              <p:ext uri="{D42A27DB-BD31-4B8C-83A1-F6EECF244321}">
                <p14:modId xmlns:p14="http://schemas.microsoft.com/office/powerpoint/2010/main" val="1698487363"/>
              </p:ext>
            </p:extLst>
          </p:nvPr>
        </p:nvGraphicFramePr>
        <p:xfrm>
          <a:off x="537276" y="1332620"/>
          <a:ext cx="11112285" cy="4705003"/>
        </p:xfrm>
        <a:graphic>
          <a:graphicData uri="http://schemas.openxmlformats.org/drawingml/2006/table">
            <a:tbl>
              <a:tblPr firstRow="1" bandRow="1">
                <a:tableStyleId>{5C22544A-7EE6-4342-B048-85BDC9FD1C3A}</a:tableStyleId>
              </a:tblPr>
              <a:tblGrid>
                <a:gridCol w="843630">
                  <a:extLst>
                    <a:ext uri="{9D8B030D-6E8A-4147-A177-3AD203B41FA5}">
                      <a16:colId xmlns:a16="http://schemas.microsoft.com/office/drawing/2014/main" val="1779199494"/>
                    </a:ext>
                  </a:extLst>
                </a:gridCol>
                <a:gridCol w="4740925">
                  <a:extLst>
                    <a:ext uri="{9D8B030D-6E8A-4147-A177-3AD203B41FA5}">
                      <a16:colId xmlns:a16="http://schemas.microsoft.com/office/drawing/2014/main" val="2785683635"/>
                    </a:ext>
                  </a:extLst>
                </a:gridCol>
                <a:gridCol w="1518833">
                  <a:extLst>
                    <a:ext uri="{9D8B030D-6E8A-4147-A177-3AD203B41FA5}">
                      <a16:colId xmlns:a16="http://schemas.microsoft.com/office/drawing/2014/main" val="299394685"/>
                    </a:ext>
                  </a:extLst>
                </a:gridCol>
                <a:gridCol w="4008897">
                  <a:extLst>
                    <a:ext uri="{9D8B030D-6E8A-4147-A177-3AD203B41FA5}">
                      <a16:colId xmlns:a16="http://schemas.microsoft.com/office/drawing/2014/main" val="4034395667"/>
                    </a:ext>
                  </a:extLst>
                </a:gridCol>
              </a:tblGrid>
              <a:tr h="651163">
                <a:tc>
                  <a:txBody>
                    <a:bodyPr/>
                    <a:lstStyle/>
                    <a:p>
                      <a:r>
                        <a:rPr lang="en-US" dirty="0">
                          <a:latin typeface="Calibri" panose="020F0502020204030204" pitchFamily="34" charset="0"/>
                          <a:cs typeface="Calibri" panose="020F0502020204030204" pitchFamily="34" charset="0"/>
                        </a:rPr>
                        <a:t>Stage</a:t>
                      </a:r>
                    </a:p>
                  </a:txBody>
                  <a:tcPr/>
                </a:tc>
                <a:tc>
                  <a:txBody>
                    <a:bodyPr/>
                    <a:lstStyle/>
                    <a:p>
                      <a:r>
                        <a:rPr lang="en-US" dirty="0">
                          <a:latin typeface="Calibri" panose="020F0502020204030204" pitchFamily="34" charset="0"/>
                          <a:cs typeface="Calibri" panose="020F0502020204030204" pitchFamily="34" charset="0"/>
                        </a:rPr>
                        <a:t>Functionalities</a:t>
                      </a:r>
                    </a:p>
                  </a:txBody>
                  <a:tcPr/>
                </a:tc>
                <a:tc gridSpan="2">
                  <a:txBody>
                    <a:bodyPr/>
                    <a:lstStyle/>
                    <a:p>
                      <a:r>
                        <a:rPr lang="en-US" dirty="0">
                          <a:latin typeface="Calibri" panose="020F0502020204030204" pitchFamily="34" charset="0"/>
                          <a:cs typeface="Calibri" panose="020F0502020204030204" pitchFamily="34" charset="0"/>
                        </a:rPr>
                        <a:t>To be defined</a:t>
                      </a:r>
                    </a:p>
                    <a:p>
                      <a:r>
                        <a:rPr lang="en-US" dirty="0">
                          <a:latin typeface="Calibri" panose="020F0502020204030204" pitchFamily="34" charset="0"/>
                          <a:cs typeface="Calibri" panose="020F0502020204030204" pitchFamily="34" charset="0"/>
                        </a:rPr>
                        <a:t>Timeline                                                 Cost</a:t>
                      </a:r>
                    </a:p>
                  </a:txBody>
                  <a:tcPr/>
                </a:tc>
                <a:tc hMerge="1">
                  <a:txBody>
                    <a:bodyPr/>
                    <a:lstStyle/>
                    <a:p>
                      <a:endParaRPr lang="en-US"/>
                    </a:p>
                  </a:txBody>
                  <a:tcPr/>
                </a:tc>
                <a:extLst>
                  <a:ext uri="{0D108BD9-81ED-4DB2-BD59-A6C34878D82A}">
                    <a16:rowId xmlns:a16="http://schemas.microsoft.com/office/drawing/2014/main" val="3284845037"/>
                  </a:ext>
                </a:extLst>
              </a:tr>
              <a:tr h="404614">
                <a:tc rowSpan="2">
                  <a:txBody>
                    <a:bodyPr/>
                    <a:lstStyle/>
                    <a:p>
                      <a:pPr algn="ctr"/>
                      <a:r>
                        <a:rPr lang="en-US" dirty="0">
                          <a:latin typeface="Calibri" panose="020F0502020204030204" pitchFamily="34" charset="0"/>
                          <a:cs typeface="Calibri" panose="020F0502020204030204" pitchFamily="34" charset="0"/>
                        </a:rPr>
                        <a:t>1</a:t>
                      </a:r>
                    </a:p>
                  </a:txBody>
                  <a:tcPr/>
                </a:tc>
                <a:tc rowSpan="2">
                  <a:txBody>
                    <a:bodyPr/>
                    <a:lstStyle/>
                    <a:p>
                      <a:r>
                        <a:rPr lang="en-US" dirty="0">
                          <a:latin typeface="Calibri" panose="020F0502020204030204" pitchFamily="34" charset="0"/>
                          <a:cs typeface="Calibri" panose="020F0502020204030204" pitchFamily="34" charset="0"/>
                        </a:rPr>
                        <a:t>Basic Visualization </a:t>
                      </a:r>
                    </a:p>
                    <a:p>
                      <a:r>
                        <a:rPr lang="en-US" dirty="0">
                          <a:latin typeface="Calibri" panose="020F0502020204030204" pitchFamily="34" charset="0"/>
                          <a:cs typeface="Calibri" panose="020F0502020204030204" pitchFamily="34" charset="0"/>
                        </a:rPr>
                        <a:t>Regional scale</a:t>
                      </a:r>
                    </a:p>
                  </a:txBody>
                  <a:tcPr/>
                </a:tc>
                <a:tc rowSpan="2">
                  <a:txBody>
                    <a:bodyPr/>
                    <a:lstStyle/>
                    <a:p>
                      <a:r>
                        <a:rPr lang="en-US" sz="3200" dirty="0">
                          <a:latin typeface="Calibri" panose="020F0502020204030204" pitchFamily="34" charset="0"/>
                          <a:cs typeface="Calibri" panose="020F050202020403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One-time cost: In-kind support</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3457814081"/>
                  </a:ext>
                </a:extLst>
              </a:tr>
              <a:tr h="40461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Annual running cost </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3590267207"/>
                  </a:ext>
                </a:extLst>
              </a:tr>
              <a:tr h="491417">
                <a:tc rowSpan="2">
                  <a:txBody>
                    <a:bodyPr/>
                    <a:lstStyle/>
                    <a:p>
                      <a:pPr algn="ctr"/>
                      <a:r>
                        <a:rPr lang="en-US" dirty="0">
                          <a:latin typeface="Calibri" panose="020F0502020204030204" pitchFamily="34" charset="0"/>
                          <a:cs typeface="Calibri" panose="020F0502020204030204" pitchFamily="34" charset="0"/>
                        </a:rPr>
                        <a:t>2</a:t>
                      </a:r>
                    </a:p>
                  </a:txBody>
                  <a:tcPr/>
                </a:tc>
                <a:tc rowSpan="2">
                  <a:txBody>
                    <a:bodyPr/>
                    <a:lstStyle/>
                    <a:p>
                      <a:r>
                        <a:rPr lang="en-US" dirty="0">
                          <a:latin typeface="Calibri" panose="020F0502020204030204" pitchFamily="34" charset="0"/>
                          <a:cs typeface="Calibri" panose="020F0502020204030204" pitchFamily="34" charset="0"/>
                        </a:rPr>
                        <a:t>Visualization and interaction</a:t>
                      </a:r>
                    </a:p>
                    <a:p>
                      <a:r>
                        <a:rPr lang="en-US" dirty="0">
                          <a:latin typeface="Calibri" panose="020F0502020204030204" pitchFamily="34" charset="0"/>
                          <a:cs typeface="Calibri" panose="020F0502020204030204" pitchFamily="34" charset="0"/>
                        </a:rPr>
                        <a:t>National/Regional scale</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One-time cost</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4285101456"/>
                  </a:ext>
                </a:extLst>
              </a:tr>
              <a:tr h="49141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Annual running cost</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540980244"/>
                  </a:ext>
                </a:extLst>
              </a:tr>
              <a:tr h="375843">
                <a:tc rowSpan="2">
                  <a:txBody>
                    <a:bodyPr/>
                    <a:lstStyle/>
                    <a:p>
                      <a:pPr algn="ctr"/>
                      <a:r>
                        <a:rPr lang="en-US" dirty="0">
                          <a:latin typeface="Calibri" panose="020F0502020204030204" pitchFamily="34" charset="0"/>
                          <a:cs typeface="Calibri" panose="020F0502020204030204" pitchFamily="34" charset="0"/>
                        </a:rPr>
                        <a:t>3</a:t>
                      </a:r>
                    </a:p>
                  </a:txBody>
                  <a:tcPr/>
                </a:tc>
                <a:tc rowSpan="2">
                  <a:txBody>
                    <a:bodyPr/>
                    <a:lstStyle/>
                    <a:p>
                      <a:r>
                        <a:rPr lang="en-US" dirty="0">
                          <a:latin typeface="Calibri" panose="020F0502020204030204" pitchFamily="34" charset="0"/>
                          <a:cs typeface="Calibri" panose="020F0502020204030204" pitchFamily="34" charset="0"/>
                        </a:rPr>
                        <a:t>Pollution detection </a:t>
                      </a:r>
                    </a:p>
                    <a:p>
                      <a:r>
                        <a:rPr lang="en-US" dirty="0">
                          <a:latin typeface="Calibri" panose="020F0502020204030204" pitchFamily="34" charset="0"/>
                          <a:cs typeface="Calibri" panose="020F0502020204030204" pitchFamily="34" charset="0"/>
                        </a:rPr>
                        <a:t>Modelling?</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One-time cost</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2393203927"/>
                  </a:ext>
                </a:extLst>
              </a:tr>
              <a:tr h="3758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Annual running cost</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2010336473"/>
                  </a:ext>
                </a:extLst>
              </a:tr>
              <a:tr h="525402">
                <a:tc>
                  <a:txBody>
                    <a:bodyPr/>
                    <a:lstStyle/>
                    <a:p>
                      <a:pPr algn="ctr"/>
                      <a:r>
                        <a:rPr lang="en-US" dirty="0">
                          <a:latin typeface="Calibri" panose="020F0502020204030204" pitchFamily="34" charset="0"/>
                          <a:cs typeface="Calibri" panose="020F0502020204030204" pitchFamily="34" charset="0"/>
                        </a:rPr>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Operational scale functionalities </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p>
                  </a:txBody>
                  <a:tcPr/>
                </a:tc>
                <a:extLst>
                  <a:ext uri="{0D108BD9-81ED-4DB2-BD59-A6C34878D82A}">
                    <a16:rowId xmlns:a16="http://schemas.microsoft.com/office/drawing/2014/main" val="1817965721"/>
                  </a:ext>
                </a:extLst>
              </a:tr>
            </a:tbl>
          </a:graphicData>
        </a:graphic>
      </p:graphicFrame>
    </p:spTree>
    <p:extLst>
      <p:ext uri="{BB962C8B-B14F-4D97-AF65-F5344CB8AC3E}">
        <p14:creationId xmlns:p14="http://schemas.microsoft.com/office/powerpoint/2010/main" val="55173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fontScale="775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Questions</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0071768" y="603617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1162373" y="1278378"/>
            <a:ext cx="10862165" cy="4900276"/>
          </a:xfrm>
          <a:prstGeom prst="rect">
            <a:avLst/>
          </a:prstGeom>
        </p:spPr>
        <p:txBody>
          <a:bodyPr>
            <a:normAutofit fontScale="92500" lnSpcReduction="1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 Level of modelling required</a:t>
            </a:r>
          </a:p>
          <a:p>
            <a:r>
              <a:rPr lang="en-US" sz="3600" dirty="0">
                <a:latin typeface="Calibri" panose="020F0502020204030204" pitchFamily="34" charset="0"/>
                <a:cs typeface="Calibri" panose="020F0502020204030204" pitchFamily="34" charset="0"/>
              </a:rPr>
              <a:t> Scale: Strategic vs Tactic – Implications in the development of the application</a:t>
            </a:r>
          </a:p>
          <a:p>
            <a:r>
              <a:rPr lang="en-US" sz="3600" dirty="0">
                <a:latin typeface="Calibri" panose="020F0502020204030204" pitchFamily="34" charset="0"/>
                <a:cs typeface="Calibri" panose="020F0502020204030204" pitchFamily="34" charset="0"/>
              </a:rPr>
              <a:t> Preprocessing of the datasets (i.e. Satellite AIS to heatmap) </a:t>
            </a:r>
          </a:p>
          <a:p>
            <a:r>
              <a:rPr lang="en-US" sz="3600" dirty="0">
                <a:latin typeface="Calibri" panose="020F0502020204030204" pitchFamily="34" charset="0"/>
                <a:cs typeface="Calibri" panose="020F0502020204030204" pitchFamily="34" charset="0"/>
              </a:rPr>
              <a:t> Standardize equipment inventory</a:t>
            </a:r>
          </a:p>
          <a:p>
            <a:r>
              <a:rPr lang="en-US" sz="3600" dirty="0">
                <a:latin typeface="Calibri" panose="020F0502020204030204" pitchFamily="34" charset="0"/>
                <a:cs typeface="Calibri" panose="020F0502020204030204" pitchFamily="34" charset="0"/>
              </a:rPr>
              <a:t> Maintenance of datasets </a:t>
            </a:r>
          </a:p>
          <a:p>
            <a:r>
              <a:rPr lang="en-US" sz="3600" dirty="0">
                <a:latin typeface="Calibri" panose="020F0502020204030204" pitchFamily="34" charset="0"/>
                <a:cs typeface="Calibri" panose="020F0502020204030204" pitchFamily="34" charset="0"/>
              </a:rPr>
              <a:t> Levels of access</a:t>
            </a:r>
          </a:p>
        </p:txBody>
      </p:sp>
    </p:spTree>
    <p:extLst>
      <p:ext uri="{BB962C8B-B14F-4D97-AF65-F5344CB8AC3E}">
        <p14:creationId xmlns:p14="http://schemas.microsoft.com/office/powerpoint/2010/main" val="2044107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fontScale="775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Questions</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0108822" y="5828760"/>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711200" y="1278378"/>
            <a:ext cx="11313339" cy="4900276"/>
          </a:xfrm>
          <a:prstGeom prst="rect">
            <a:avLst/>
          </a:prstGeom>
        </p:spPr>
        <p:txBody>
          <a:bodyPr>
            <a:normAutofit fontScale="700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 Funding options</a:t>
            </a:r>
          </a:p>
          <a:p>
            <a:r>
              <a:rPr lang="en-US" sz="3600" dirty="0">
                <a:latin typeface="Calibri" panose="020F0502020204030204" pitchFamily="34" charset="0"/>
                <a:cs typeface="Calibri" panose="020F0502020204030204" pitchFamily="34" charset="0"/>
              </a:rPr>
              <a:t> Project ownership</a:t>
            </a:r>
          </a:p>
          <a:p>
            <a:r>
              <a:rPr lang="en-US" sz="3600" dirty="0">
                <a:latin typeface="Calibri" panose="020F0502020204030204" pitchFamily="34" charset="0"/>
                <a:cs typeface="Calibri" panose="020F0502020204030204" pitchFamily="34" charset="0"/>
              </a:rPr>
              <a:t> Datasets ownership</a:t>
            </a:r>
          </a:p>
          <a:p>
            <a:r>
              <a:rPr lang="en-US" sz="3600" dirty="0">
                <a:latin typeface="Calibri" panose="020F0502020204030204" pitchFamily="34" charset="0"/>
                <a:cs typeface="Calibri" panose="020F0502020204030204" pitchFamily="34" charset="0"/>
              </a:rPr>
              <a:t> Software </a:t>
            </a:r>
          </a:p>
          <a:p>
            <a:r>
              <a:rPr lang="en-US" sz="3600" dirty="0">
                <a:latin typeface="Calibri" panose="020F0502020204030204" pitchFamily="34" charset="0"/>
                <a:cs typeface="Calibri" panose="020F0502020204030204" pitchFamily="34" charset="0"/>
              </a:rPr>
              <a:t> Remote sensing analysis: </a:t>
            </a:r>
          </a:p>
          <a:p>
            <a:pPr lvl="1"/>
            <a:r>
              <a:rPr lang="en-US" sz="3400" dirty="0">
                <a:latin typeface="Calibri" panose="020F0502020204030204" pitchFamily="34" charset="0"/>
                <a:cs typeface="Calibri" panose="020F0502020204030204" pitchFamily="34" charset="0"/>
              </a:rPr>
              <a:t> Selection of personnel to be trained</a:t>
            </a:r>
          </a:p>
          <a:p>
            <a:pPr lvl="1"/>
            <a:r>
              <a:rPr lang="en-US" sz="3400" dirty="0">
                <a:latin typeface="Calibri" panose="020F0502020204030204" pitchFamily="34" charset="0"/>
                <a:cs typeface="Calibri" panose="020F0502020204030204" pitchFamily="34" charset="0"/>
              </a:rPr>
              <a:t> Dependency of the project on 3 people</a:t>
            </a:r>
          </a:p>
          <a:p>
            <a:pPr lvl="1"/>
            <a:r>
              <a:rPr lang="en-US" sz="3400" dirty="0">
                <a:latin typeface="Calibri" panose="020F0502020204030204" pitchFamily="34" charset="0"/>
                <a:cs typeface="Calibri" panose="020F0502020204030204" pitchFamily="34" charset="0"/>
              </a:rPr>
              <a:t> Possibility of engaging universities in the region to provide long-term sustainability</a:t>
            </a:r>
          </a:p>
          <a:p>
            <a:pPr lvl="1"/>
            <a:r>
              <a:rPr lang="en-US" sz="3400" dirty="0">
                <a:latin typeface="Calibri" panose="020F0502020204030204" pitchFamily="34" charset="0"/>
                <a:cs typeface="Calibri" panose="020F0502020204030204" pitchFamily="34" charset="0"/>
              </a:rPr>
              <a:t>Use of the results (Routing monitoring, MARPOL violations, incident response)</a:t>
            </a:r>
          </a:p>
        </p:txBody>
      </p:sp>
    </p:spTree>
    <p:extLst>
      <p:ext uri="{BB962C8B-B14F-4D97-AF65-F5344CB8AC3E}">
        <p14:creationId xmlns:p14="http://schemas.microsoft.com/office/powerpoint/2010/main" val="166418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1972405" y="348126"/>
            <a:ext cx="8247189"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RAC-REMPEITC</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989307" y="1332622"/>
            <a:ext cx="10213383" cy="4426812"/>
          </a:xfrm>
          <a:prstGeom prst="rect">
            <a:avLst/>
          </a:prstGeom>
        </p:spPr>
        <p:txBody>
          <a:bodyPr>
            <a:normAutofit fontScale="850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Convention for the Protection and Development of the Marine Environment in the Wider Caribbean Region </a:t>
            </a:r>
          </a:p>
          <a:p>
            <a:pPr marL="0" indent="0" algn="ctr">
              <a:buNone/>
            </a:pPr>
            <a:r>
              <a:rPr lang="en-US" sz="3600" dirty="0">
                <a:latin typeface="Calibri" panose="020F0502020204030204" pitchFamily="34" charset="0"/>
                <a:cs typeface="Calibri" panose="020F0502020204030204" pitchFamily="34" charset="0"/>
              </a:rPr>
              <a:t>(Cartagena Convention)</a:t>
            </a:r>
          </a:p>
          <a:p>
            <a:pPr marL="0" indent="0" algn="ctr">
              <a:buNone/>
            </a:pPr>
            <a:endParaRPr lang="en-US" sz="36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Regional Activity Centre of the Caribbean Environment </a:t>
            </a:r>
            <a:r>
              <a:rPr lang="en-US" sz="3600" dirty="0" err="1">
                <a:latin typeface="Calibri" panose="020F0502020204030204" pitchFamily="34" charset="0"/>
                <a:cs typeface="Calibri" panose="020F0502020204030204" pitchFamily="34" charset="0"/>
              </a:rPr>
              <a:t>Programme</a:t>
            </a:r>
            <a:r>
              <a:rPr lang="en-US" sz="3600" dirty="0">
                <a:latin typeface="Calibri" panose="020F0502020204030204" pitchFamily="34" charset="0"/>
                <a:cs typeface="Calibri" panose="020F0502020204030204" pitchFamily="34" charset="0"/>
              </a:rPr>
              <a:t> (UNEP-CAR/RCU) </a:t>
            </a:r>
          </a:p>
          <a:p>
            <a:pPr marL="0" indent="0" algn="ctr">
              <a:buNone/>
            </a:pPr>
            <a:r>
              <a:rPr lang="en-US" sz="3600" b="1" dirty="0">
                <a:latin typeface="Calibri" panose="020F0502020204030204" pitchFamily="34" charset="0"/>
                <a:cs typeface="Calibri" panose="020F0502020204030204" pitchFamily="34" charset="0"/>
              </a:rPr>
              <a:t>Regional Marine Pollution Emergency, Information and Training Centre – Caribe </a:t>
            </a:r>
          </a:p>
        </p:txBody>
      </p:sp>
    </p:spTree>
    <p:extLst>
      <p:ext uri="{BB962C8B-B14F-4D97-AF65-F5344CB8AC3E}">
        <p14:creationId xmlns:p14="http://schemas.microsoft.com/office/powerpoint/2010/main" val="94442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1972405" y="348126"/>
            <a:ext cx="8247189"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RAC-REMPEITC</a:t>
            </a:r>
          </a:p>
        </p:txBody>
      </p:sp>
      <p:pic>
        <p:nvPicPr>
          <p:cNvPr id="7" name="Picture 3" descr="\\Server\shared\02_RAC REMPEITC Carib\RAC Communication\RAC  Logo\RAC REMPEITC Caribe Logo High Resolution Transparent.gif">
            <a:extLst>
              <a:ext uri="{FF2B5EF4-FFF2-40B4-BE49-F238E27FC236}">
                <a16:creationId xmlns:a16="http://schemas.microsoft.com/office/drawing/2014/main" id="{D0604BB9-CC5C-4A5B-A0B3-C46B4E432D42}"/>
              </a:ext>
            </a:extLst>
          </p:cNvPr>
          <p:cNvPicPr>
            <a:picLocks noChangeAspect="1" noChangeArrowheads="1"/>
          </p:cNvPicPr>
          <p:nvPr/>
        </p:nvPicPr>
        <p:blipFill>
          <a:blip r:embed="rId3" cstate="email"/>
          <a:srcRect/>
          <a:stretch>
            <a:fillRect/>
          </a:stretch>
        </p:blipFill>
        <p:spPr bwMode="auto">
          <a:xfrm>
            <a:off x="3797417" y="2169763"/>
            <a:ext cx="4288225" cy="1677821"/>
          </a:xfrm>
          <a:prstGeom prst="rect">
            <a:avLst/>
          </a:prstGeom>
          <a:noFill/>
          <a:ln w="9525">
            <a:noFill/>
            <a:miter lim="800000"/>
            <a:headEnd/>
            <a:tailEnd/>
          </a:ln>
        </p:spPr>
      </p:pic>
      <p:pic>
        <p:nvPicPr>
          <p:cNvPr id="11" name="Picture 10" descr="A picture containing drawing&#10;&#10;Description automatically generated">
            <a:extLst>
              <a:ext uri="{FF2B5EF4-FFF2-40B4-BE49-F238E27FC236}">
                <a16:creationId xmlns:a16="http://schemas.microsoft.com/office/drawing/2014/main" id="{09EC1455-E729-48B7-8C80-938AAC95907C}"/>
              </a:ext>
            </a:extLst>
          </p:cNvPr>
          <p:cNvPicPr>
            <a:picLocks noChangeAspect="1"/>
          </p:cNvPicPr>
          <p:nvPr/>
        </p:nvPicPr>
        <p:blipFill>
          <a:blip r:embed="rId4"/>
          <a:stretch>
            <a:fillRect/>
          </a:stretch>
        </p:blipFill>
        <p:spPr>
          <a:xfrm>
            <a:off x="673821" y="4101267"/>
            <a:ext cx="3671986" cy="1103602"/>
          </a:xfrm>
          <a:prstGeom prst="rect">
            <a:avLst/>
          </a:prstGeom>
        </p:spPr>
      </p:pic>
      <p:pic>
        <p:nvPicPr>
          <p:cNvPr id="15" name="Picture 14" descr="A picture containing drawing, food&#10;&#10;Description automatically generated">
            <a:extLst>
              <a:ext uri="{FF2B5EF4-FFF2-40B4-BE49-F238E27FC236}">
                <a16:creationId xmlns:a16="http://schemas.microsoft.com/office/drawing/2014/main" id="{97D27534-6BEE-4BCC-B6EC-F739EC07A6B0}"/>
              </a:ext>
            </a:extLst>
          </p:cNvPr>
          <p:cNvPicPr>
            <a:picLocks noChangeAspect="1"/>
          </p:cNvPicPr>
          <p:nvPr/>
        </p:nvPicPr>
        <p:blipFill>
          <a:blip r:embed="rId5"/>
          <a:stretch>
            <a:fillRect/>
          </a:stretch>
        </p:blipFill>
        <p:spPr>
          <a:xfrm>
            <a:off x="1051508" y="1332622"/>
            <a:ext cx="2916612" cy="960201"/>
          </a:xfrm>
          <a:prstGeom prst="rect">
            <a:avLst/>
          </a:prstGeom>
        </p:spPr>
      </p:pic>
      <p:pic>
        <p:nvPicPr>
          <p:cNvPr id="16" name="Picture 15">
            <a:extLst>
              <a:ext uri="{FF2B5EF4-FFF2-40B4-BE49-F238E27FC236}">
                <a16:creationId xmlns:a16="http://schemas.microsoft.com/office/drawing/2014/main" id="{E2BA7C25-9AB9-463F-A529-DA88D79E6F7F}"/>
              </a:ext>
            </a:extLst>
          </p:cNvPr>
          <p:cNvPicPr>
            <a:picLocks noChangeAspect="1"/>
          </p:cNvPicPr>
          <p:nvPr/>
        </p:nvPicPr>
        <p:blipFill>
          <a:blip r:embed="rId6"/>
          <a:stretch>
            <a:fillRect/>
          </a:stretch>
        </p:blipFill>
        <p:spPr>
          <a:xfrm>
            <a:off x="8989691" y="2327548"/>
            <a:ext cx="2044652" cy="1362249"/>
          </a:xfrm>
          <a:prstGeom prst="rect">
            <a:avLst/>
          </a:prstGeom>
        </p:spPr>
      </p:pic>
      <p:pic>
        <p:nvPicPr>
          <p:cNvPr id="18" name="Picture 17" descr="A picture containing wheel, food, drawing&#10;&#10;Description automatically generated">
            <a:extLst>
              <a:ext uri="{FF2B5EF4-FFF2-40B4-BE49-F238E27FC236}">
                <a16:creationId xmlns:a16="http://schemas.microsoft.com/office/drawing/2014/main" id="{39BD5F2A-3BA4-4B5F-B0F0-48E37E1050AC}"/>
              </a:ext>
            </a:extLst>
          </p:cNvPr>
          <p:cNvPicPr>
            <a:picLocks noChangeAspect="1"/>
          </p:cNvPicPr>
          <p:nvPr/>
        </p:nvPicPr>
        <p:blipFill>
          <a:blip r:embed="rId7"/>
          <a:stretch>
            <a:fillRect/>
          </a:stretch>
        </p:blipFill>
        <p:spPr>
          <a:xfrm>
            <a:off x="510955" y="5494578"/>
            <a:ext cx="1103602" cy="1103602"/>
          </a:xfrm>
          <a:prstGeom prst="rect">
            <a:avLst/>
          </a:prstGeom>
        </p:spPr>
      </p:pic>
      <p:pic>
        <p:nvPicPr>
          <p:cNvPr id="19" name="Picture 18">
            <a:extLst>
              <a:ext uri="{FF2B5EF4-FFF2-40B4-BE49-F238E27FC236}">
                <a16:creationId xmlns:a16="http://schemas.microsoft.com/office/drawing/2014/main" id="{8543B7B8-2265-4F98-AC4E-7C4E8C8314F2}"/>
              </a:ext>
            </a:extLst>
          </p:cNvPr>
          <p:cNvPicPr>
            <a:picLocks noChangeAspect="1"/>
          </p:cNvPicPr>
          <p:nvPr/>
        </p:nvPicPr>
        <p:blipFill>
          <a:blip r:embed="rId8"/>
          <a:stretch>
            <a:fillRect/>
          </a:stretch>
        </p:blipFill>
        <p:spPr>
          <a:xfrm>
            <a:off x="3405266" y="5492252"/>
            <a:ext cx="3932307" cy="834791"/>
          </a:xfrm>
          <a:prstGeom prst="rect">
            <a:avLst/>
          </a:prstGeom>
        </p:spPr>
      </p:pic>
      <p:pic>
        <p:nvPicPr>
          <p:cNvPr id="4" name="Picture 3" descr="A drawing of a flag&#10;&#10;Description automatically generated">
            <a:extLst>
              <a:ext uri="{FF2B5EF4-FFF2-40B4-BE49-F238E27FC236}">
                <a16:creationId xmlns:a16="http://schemas.microsoft.com/office/drawing/2014/main" id="{B2398882-90F1-4683-B8FC-91E32F63FD57}"/>
              </a:ext>
            </a:extLst>
          </p:cNvPr>
          <p:cNvPicPr>
            <a:picLocks noChangeAspect="1"/>
          </p:cNvPicPr>
          <p:nvPr/>
        </p:nvPicPr>
        <p:blipFill>
          <a:blip r:embed="rId9"/>
          <a:stretch>
            <a:fillRect/>
          </a:stretch>
        </p:blipFill>
        <p:spPr>
          <a:xfrm>
            <a:off x="1764788" y="5492252"/>
            <a:ext cx="1490247" cy="1218263"/>
          </a:xfrm>
          <a:prstGeom prst="rect">
            <a:avLst/>
          </a:prstGeom>
        </p:spPr>
      </p:pic>
    </p:spTree>
    <p:extLst>
      <p:ext uri="{BB962C8B-B14F-4D97-AF65-F5344CB8AC3E}">
        <p14:creationId xmlns:p14="http://schemas.microsoft.com/office/powerpoint/2010/main" val="384765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1972405" y="348126"/>
            <a:ext cx="8247189"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RAC-REMPEITC</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0136249" y="5994382"/>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790415" y="1332622"/>
            <a:ext cx="10412276" cy="4426812"/>
          </a:xfrm>
          <a:prstGeom prst="rect">
            <a:avLst/>
          </a:prstGeom>
        </p:spPr>
        <p:txBody>
          <a:bodyPr>
            <a:normAutofit fontScale="77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Antigua and Barbuda, Bahamas, Barbados, Belize, Colombia, Costa Rica, Cuba, Dominica, Dominican Republic, El Salvador, France, Grenada, Guatemala, Guyana, Haiti, Honduras, Jamaica, Mexico, Kingdom of the Netherlands, Nicaragua, Panama, St. Kitts and Nevis, Saint Lucia, St. Vincent and the Grenadines, Suriname, Trinidad and Tobago, United Kingdom, United States of America and Venezuela </a:t>
            </a:r>
          </a:p>
          <a:p>
            <a:pPr marL="0" indent="0" algn="ctr">
              <a:buNone/>
            </a:pPr>
            <a:r>
              <a:rPr lang="en-US" sz="3600" dirty="0">
                <a:latin typeface="Calibri" panose="020F0502020204030204" pitchFamily="34" charset="0"/>
                <a:cs typeface="Calibri" panose="020F0502020204030204" pitchFamily="34" charset="0"/>
              </a:rPr>
              <a:t>(23 of 52 U.N. Recognized Small Island Developing States)</a:t>
            </a:r>
          </a:p>
          <a:p>
            <a:r>
              <a:rPr lang="en-US" sz="3600" dirty="0">
                <a:latin typeface="Calibri" panose="020F0502020204030204" pitchFamily="34" charset="0"/>
                <a:cs typeface="Calibri" panose="020F0502020204030204" pitchFamily="34" charset="0"/>
              </a:rPr>
              <a:t>2008-2018 → 312 Meetings/Workshops (Over 1,900  attendants)</a:t>
            </a:r>
          </a:p>
          <a:p>
            <a:r>
              <a:rPr lang="en-US" sz="3600" dirty="0">
                <a:latin typeface="Calibri" panose="020F0502020204030204" pitchFamily="34" charset="0"/>
                <a:cs typeface="Calibri" panose="020F0502020204030204" pitchFamily="34" charset="0"/>
              </a:rPr>
              <a:t>Technical support and consultancy</a:t>
            </a:r>
          </a:p>
          <a:p>
            <a:endParaRPr lang="en-US"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98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39" y="278616"/>
            <a:ext cx="11112285" cy="984496"/>
          </a:xfrm>
          <a:prstGeom prst="rect">
            <a:avLst/>
          </a:prstGeom>
        </p:spPr>
        <p:txBody>
          <a:bodyPr>
            <a:normAutofit fontScale="700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Preparedness</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8C9E201A-8220-4D65-9640-DA8A084FD638}"/>
              </a:ext>
            </a:extLst>
          </p:cNvPr>
          <p:cNvSpPr txBox="1">
            <a:spLocks/>
          </p:cNvSpPr>
          <p:nvPr/>
        </p:nvSpPr>
        <p:spPr>
          <a:xfrm>
            <a:off x="167461" y="1656140"/>
            <a:ext cx="5582410" cy="4036903"/>
          </a:xfrm>
          <a:prstGeom prst="rect">
            <a:avLst/>
          </a:prstGeom>
        </p:spPr>
        <p:txBody>
          <a:bodyPr>
            <a:normAutofit fontScale="700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b="1" dirty="0">
                <a:latin typeface="Calibri" panose="020F0502020204030204" pitchFamily="34" charset="0"/>
                <a:cs typeface="Calibri" panose="020F0502020204030204" pitchFamily="34" charset="0"/>
              </a:rPr>
              <a:t> Risk assessment</a:t>
            </a:r>
          </a:p>
          <a:p>
            <a:pPr lvl="1"/>
            <a:r>
              <a:rPr lang="en-US" sz="3400" dirty="0">
                <a:latin typeface="Calibri" panose="020F0502020204030204" pitchFamily="34" charset="0"/>
                <a:cs typeface="Calibri" panose="020F0502020204030204" pitchFamily="34" charset="0"/>
              </a:rPr>
              <a:t>Potential sources of pollution </a:t>
            </a:r>
          </a:p>
          <a:p>
            <a:pPr lvl="1"/>
            <a:r>
              <a:rPr lang="en-US" sz="3400" dirty="0">
                <a:latin typeface="Calibri" panose="020F0502020204030204" pitchFamily="34" charset="0"/>
                <a:cs typeface="Calibri" panose="020F0502020204030204" pitchFamily="34" charset="0"/>
              </a:rPr>
              <a:t>Oil spill trajectory to identify areas affected</a:t>
            </a:r>
          </a:p>
          <a:p>
            <a:pPr lvl="1"/>
            <a:r>
              <a:rPr lang="en-US" sz="3400" dirty="0">
                <a:latin typeface="Calibri" panose="020F0502020204030204" pitchFamily="34" charset="0"/>
                <a:cs typeface="Calibri" panose="020F0502020204030204" pitchFamily="34" charset="0"/>
              </a:rPr>
              <a:t>Environmental Sensitivity Index (ESI) Maps</a:t>
            </a:r>
          </a:p>
          <a:p>
            <a:pPr lvl="1"/>
            <a:r>
              <a:rPr lang="en-US" sz="3400" dirty="0">
                <a:latin typeface="Calibri" panose="020F0502020204030204" pitchFamily="34" charset="0"/>
                <a:cs typeface="Calibri" panose="020F0502020204030204" pitchFamily="34" charset="0"/>
              </a:rPr>
              <a:t>Geographic Response Strategies (GRS)</a:t>
            </a:r>
          </a:p>
          <a:p>
            <a:pPr lvl="1"/>
            <a:r>
              <a:rPr lang="en-US" sz="3400" dirty="0">
                <a:latin typeface="Calibri" panose="020F0502020204030204" pitchFamily="34" charset="0"/>
                <a:cs typeface="Calibri" panose="020F0502020204030204" pitchFamily="34" charset="0"/>
              </a:rPr>
              <a:t>Equipment location</a:t>
            </a:r>
          </a:p>
          <a:p>
            <a:r>
              <a:rPr lang="en-US" sz="3600" b="1" dirty="0">
                <a:latin typeface="Calibri" panose="020F0502020204030204" pitchFamily="34" charset="0"/>
                <a:cs typeface="Calibri" panose="020F0502020204030204" pitchFamily="34" charset="0"/>
              </a:rPr>
              <a:t> Training and Exercise</a:t>
            </a:r>
            <a:endParaRPr lang="en-US" sz="3600" dirty="0">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6323308" y="1609598"/>
            <a:ext cx="5701231" cy="4900276"/>
          </a:xfrm>
          <a:prstGeom prst="rect">
            <a:avLst/>
          </a:prstGeom>
        </p:spPr>
        <p:txBody>
          <a:bodyPr>
            <a:normAutofit fontScale="77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Storage and visualization of:</a:t>
            </a:r>
          </a:p>
          <a:p>
            <a:pPr lvl="1"/>
            <a:r>
              <a:rPr lang="en-US" sz="3400" dirty="0">
                <a:latin typeface="Calibri" panose="020F0502020204030204" pitchFamily="34" charset="0"/>
                <a:cs typeface="Calibri" panose="020F0502020204030204" pitchFamily="34" charset="0"/>
              </a:rPr>
              <a:t>Shipping Traffic – Heat map</a:t>
            </a:r>
          </a:p>
          <a:p>
            <a:pPr lvl="1"/>
            <a:r>
              <a:rPr lang="en-US" sz="3400" dirty="0">
                <a:latin typeface="Calibri" panose="020F0502020204030204" pitchFamily="34" charset="0"/>
                <a:cs typeface="Calibri" panose="020F0502020204030204" pitchFamily="34" charset="0"/>
              </a:rPr>
              <a:t>Datasets: Refineries, Oil Storage, Port facilities  </a:t>
            </a:r>
          </a:p>
          <a:p>
            <a:pPr lvl="1"/>
            <a:r>
              <a:rPr lang="en-US" sz="3400" dirty="0">
                <a:latin typeface="Calibri" panose="020F0502020204030204" pitchFamily="34" charset="0"/>
                <a:cs typeface="Calibri" panose="020F0502020204030204" pitchFamily="34" charset="0"/>
              </a:rPr>
              <a:t>ESI shape files and PDFs</a:t>
            </a:r>
          </a:p>
          <a:p>
            <a:pPr lvl="1"/>
            <a:r>
              <a:rPr lang="en-US" sz="3400" dirty="0">
                <a:latin typeface="Calibri" panose="020F0502020204030204" pitchFamily="34" charset="0"/>
                <a:cs typeface="Calibri" panose="020F0502020204030204" pitchFamily="34" charset="0"/>
              </a:rPr>
              <a:t>GRS shape files and PDFs</a:t>
            </a:r>
          </a:p>
          <a:p>
            <a:pPr lvl="1"/>
            <a:r>
              <a:rPr lang="en-US" sz="3400" dirty="0">
                <a:latin typeface="Calibri" panose="020F0502020204030204" pitchFamily="34" charset="0"/>
                <a:cs typeface="Calibri" panose="020F0502020204030204" pitchFamily="34" charset="0"/>
              </a:rPr>
              <a:t>Equipment stockpiles and inventories</a:t>
            </a:r>
          </a:p>
          <a:p>
            <a:r>
              <a:rPr lang="en-US" sz="3600" dirty="0">
                <a:latin typeface="Calibri" panose="020F0502020204030204" pitchFamily="34" charset="0"/>
                <a:cs typeface="Calibri" panose="020F0502020204030204" pitchFamily="34" charset="0"/>
              </a:rPr>
              <a:t> Oil Spill Modelling – Link to GNOME</a:t>
            </a:r>
          </a:p>
          <a:p>
            <a:r>
              <a:rPr lang="en-US" sz="3600" dirty="0">
                <a:latin typeface="Calibri" panose="020F0502020204030204" pitchFamily="34" charset="0"/>
                <a:cs typeface="Calibri" panose="020F0502020204030204" pitchFamily="34" charset="0"/>
              </a:rPr>
              <a:t>Training mode</a:t>
            </a:r>
          </a:p>
        </p:txBody>
      </p:sp>
    </p:spTree>
    <p:extLst>
      <p:ext uri="{BB962C8B-B14F-4D97-AF65-F5344CB8AC3E}">
        <p14:creationId xmlns:p14="http://schemas.microsoft.com/office/powerpoint/2010/main" val="103064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fontScale="550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Early warning &amp; Response</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8C9E201A-8220-4D65-9640-DA8A084FD638}"/>
              </a:ext>
            </a:extLst>
          </p:cNvPr>
          <p:cNvSpPr txBox="1">
            <a:spLocks/>
          </p:cNvSpPr>
          <p:nvPr/>
        </p:nvSpPr>
        <p:spPr>
          <a:xfrm>
            <a:off x="371959" y="1557984"/>
            <a:ext cx="5362415" cy="4700575"/>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b="1" dirty="0">
                <a:latin typeface="Calibri" panose="020F0502020204030204" pitchFamily="34" charset="0"/>
                <a:cs typeface="Calibri" panose="020F0502020204030204" pitchFamily="34" charset="0"/>
              </a:rPr>
              <a:t> Early warning</a:t>
            </a:r>
          </a:p>
          <a:p>
            <a:pPr lvl="1"/>
            <a:r>
              <a:rPr lang="en-US" sz="3400" b="1" dirty="0">
                <a:latin typeface="Calibri" panose="020F0502020204030204" pitchFamily="34" charset="0"/>
                <a:cs typeface="Calibri" panose="020F0502020204030204" pitchFamily="34" charset="0"/>
              </a:rPr>
              <a:t> </a:t>
            </a:r>
            <a:r>
              <a:rPr lang="en-US" sz="3400" dirty="0">
                <a:latin typeface="Calibri" panose="020F0502020204030204" pitchFamily="34" charset="0"/>
                <a:cs typeface="Calibri" panose="020F0502020204030204" pitchFamily="34" charset="0"/>
              </a:rPr>
              <a:t>Detection</a:t>
            </a:r>
          </a:p>
          <a:p>
            <a:r>
              <a:rPr lang="en-US" sz="3600" dirty="0">
                <a:latin typeface="Calibri" panose="020F0502020204030204" pitchFamily="34" charset="0"/>
                <a:cs typeface="Calibri" panose="020F0502020204030204" pitchFamily="34" charset="0"/>
              </a:rPr>
              <a:t> </a:t>
            </a:r>
            <a:r>
              <a:rPr lang="en-US" sz="3600" b="1" dirty="0">
                <a:latin typeface="Calibri" panose="020F0502020204030204" pitchFamily="34" charset="0"/>
                <a:cs typeface="Calibri" panose="020F0502020204030204" pitchFamily="34" charset="0"/>
              </a:rPr>
              <a:t>Response decision-making</a:t>
            </a:r>
          </a:p>
          <a:p>
            <a:r>
              <a:rPr lang="en-US" sz="3600" b="1" dirty="0">
                <a:latin typeface="Calibri" panose="020F0502020204030204" pitchFamily="34" charset="0"/>
                <a:cs typeface="Calibri" panose="020F0502020204030204" pitchFamily="34" charset="0"/>
              </a:rPr>
              <a:t> Response coordination</a:t>
            </a:r>
          </a:p>
          <a:p>
            <a:pPr lvl="2"/>
            <a:r>
              <a:rPr lang="en-US" sz="3400" dirty="0">
                <a:latin typeface="Calibri" panose="020F0502020204030204" pitchFamily="34" charset="0"/>
                <a:cs typeface="Calibri" panose="020F0502020204030204" pitchFamily="34" charset="0"/>
              </a:rPr>
              <a:t> Equipment location</a:t>
            </a:r>
          </a:p>
          <a:p>
            <a:pPr lvl="2"/>
            <a:r>
              <a:rPr lang="en-US" sz="3400" dirty="0">
                <a:latin typeface="Calibri" panose="020F0502020204030204" pitchFamily="34" charset="0"/>
                <a:cs typeface="Calibri" panose="020F0502020204030204" pitchFamily="34" charset="0"/>
              </a:rPr>
              <a:t> International support</a:t>
            </a:r>
          </a:p>
          <a:p>
            <a:pPr lvl="2"/>
            <a:r>
              <a:rPr lang="en-US" sz="3400" dirty="0">
                <a:latin typeface="Calibri" panose="020F0502020204030204" pitchFamily="34" charset="0"/>
                <a:cs typeface="Calibri" panose="020F0502020204030204" pitchFamily="34" charset="0"/>
              </a:rPr>
              <a:t> Common Operational Picture (COP)</a:t>
            </a: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5904854" y="1557984"/>
            <a:ext cx="6153272" cy="4951889"/>
          </a:xfrm>
          <a:prstGeom prst="rect">
            <a:avLst/>
          </a:prstGeom>
        </p:spPr>
        <p:txBody>
          <a:bodyPr>
            <a:normAutofit fontScale="700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dirty="0">
                <a:latin typeface="Calibri" panose="020F0502020204030204" pitchFamily="34" charset="0"/>
                <a:cs typeface="Calibri" panose="020F0502020204030204" pitchFamily="34" charset="0"/>
              </a:rPr>
              <a:t>Remote sensing visualization and analysis</a:t>
            </a:r>
          </a:p>
          <a:p>
            <a:r>
              <a:rPr lang="en-US" sz="3600" dirty="0">
                <a:latin typeface="Calibri" panose="020F0502020204030204" pitchFamily="34" charset="0"/>
                <a:cs typeface="Calibri" panose="020F0502020204030204" pitchFamily="34" charset="0"/>
              </a:rPr>
              <a:t>Oil Spill Modelling</a:t>
            </a:r>
          </a:p>
          <a:p>
            <a:r>
              <a:rPr lang="en-US" sz="3600" dirty="0">
                <a:latin typeface="Calibri" panose="020F0502020204030204" pitchFamily="34" charset="0"/>
                <a:cs typeface="Calibri" panose="020F0502020204030204" pitchFamily="34" charset="0"/>
              </a:rPr>
              <a:t>Storage and visualization of datasets</a:t>
            </a:r>
          </a:p>
          <a:p>
            <a:r>
              <a:rPr lang="en-US" sz="3600" dirty="0">
                <a:latin typeface="Calibri" panose="020F0502020204030204" pitchFamily="34" charset="0"/>
                <a:cs typeface="Calibri" panose="020F0502020204030204" pitchFamily="34" charset="0"/>
              </a:rPr>
              <a:t>On-screen alert display of ongoing incidents</a:t>
            </a:r>
          </a:p>
          <a:p>
            <a:r>
              <a:rPr lang="en-US" sz="3600" dirty="0">
                <a:latin typeface="Calibri" panose="020F0502020204030204" pitchFamily="34" charset="0"/>
                <a:cs typeface="Calibri" panose="020F0502020204030204" pitchFamily="34" charset="0"/>
              </a:rPr>
              <a:t>Notification to neighboring countries using Carib-POLREP</a:t>
            </a:r>
          </a:p>
          <a:p>
            <a:r>
              <a:rPr lang="en-US" sz="3600" dirty="0">
                <a:latin typeface="Calibri" panose="020F0502020204030204" pitchFamily="34" charset="0"/>
                <a:cs typeface="Calibri" panose="020F0502020204030204" pitchFamily="34" charset="0"/>
              </a:rPr>
              <a:t>National and Regional oil spill contact list </a:t>
            </a:r>
          </a:p>
          <a:p>
            <a:r>
              <a:rPr lang="en-US" sz="3600" dirty="0">
                <a:latin typeface="Calibri" panose="020F0502020204030204" pitchFamily="34" charset="0"/>
                <a:cs typeface="Calibri" panose="020F0502020204030204" pitchFamily="34" charset="0"/>
              </a:rPr>
              <a:t>Requesting and offering assistance</a:t>
            </a:r>
          </a:p>
          <a:p>
            <a:r>
              <a:rPr lang="en-US" sz="3600" dirty="0">
                <a:latin typeface="Calibri" panose="020F0502020204030204" pitchFamily="34" charset="0"/>
                <a:cs typeface="Calibri" panose="020F0502020204030204" pitchFamily="34" charset="0"/>
              </a:rPr>
              <a:t>Live location of equipment and personnel </a:t>
            </a:r>
          </a:p>
        </p:txBody>
      </p:sp>
    </p:spTree>
    <p:extLst>
      <p:ext uri="{BB962C8B-B14F-4D97-AF65-F5344CB8AC3E}">
        <p14:creationId xmlns:p14="http://schemas.microsoft.com/office/powerpoint/2010/main" val="147601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fontScale="70000" lnSpcReduction="2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Oil Pollution GIS - Considerations</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fontScale="700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sz="3600" b="1" dirty="0">
                <a:latin typeface="Calibri" panose="020F0502020204030204" pitchFamily="34" charset="0"/>
                <a:cs typeface="Calibri" panose="020F0502020204030204" pitchFamily="34" charset="0"/>
              </a:rPr>
              <a:t>All participants are interested </a:t>
            </a:r>
            <a:r>
              <a:rPr lang="en-US" sz="3600" dirty="0">
                <a:latin typeface="Calibri" panose="020F0502020204030204" pitchFamily="34" charset="0"/>
                <a:cs typeface="Calibri" panose="020F0502020204030204" pitchFamily="34" charset="0"/>
              </a:rPr>
              <a:t>in a web-based GIS for oil pollution preparedness and response</a:t>
            </a:r>
          </a:p>
          <a:p>
            <a:r>
              <a:rPr lang="en-US" sz="3600" dirty="0">
                <a:latin typeface="Calibri" panose="020F0502020204030204" pitchFamily="34" charset="0"/>
                <a:cs typeface="Calibri" panose="020F0502020204030204" pitchFamily="34" charset="0"/>
              </a:rPr>
              <a:t>Oil spill track </a:t>
            </a:r>
            <a:r>
              <a:rPr lang="en-US" sz="3600" b="1" dirty="0">
                <a:latin typeface="Calibri" panose="020F0502020204030204" pitchFamily="34" charset="0"/>
                <a:cs typeface="Calibri" panose="020F0502020204030204" pitchFamily="34" charset="0"/>
              </a:rPr>
              <a:t>modelling</a:t>
            </a:r>
            <a:r>
              <a:rPr lang="en-US" sz="3600" dirty="0">
                <a:latin typeface="Calibri" panose="020F0502020204030204" pitchFamily="34" charset="0"/>
                <a:cs typeface="Calibri" panose="020F0502020204030204" pitchFamily="34" charset="0"/>
              </a:rPr>
              <a:t> created great interest (some users already utilize Gnome) </a:t>
            </a:r>
          </a:p>
          <a:p>
            <a:r>
              <a:rPr lang="en-US" sz="3600" b="1" dirty="0">
                <a:latin typeface="Calibri" panose="020F0502020204030204" pitchFamily="34" charset="0"/>
                <a:cs typeface="Calibri" panose="020F0502020204030204" pitchFamily="34" charset="0"/>
              </a:rPr>
              <a:t>Not all users have dedicated Information Management Officers </a:t>
            </a:r>
            <a:r>
              <a:rPr lang="en-US" sz="3600" dirty="0">
                <a:latin typeface="Calibri" panose="020F0502020204030204" pitchFamily="34" charset="0"/>
                <a:cs typeface="Calibri" panose="020F0502020204030204" pitchFamily="34" charset="0"/>
              </a:rPr>
              <a:t>to handle geospatial information during an oil pollution incident</a:t>
            </a:r>
          </a:p>
          <a:p>
            <a:r>
              <a:rPr lang="en-US" sz="3600" dirty="0">
                <a:latin typeface="Calibri" panose="020F0502020204030204" pitchFamily="34" charset="0"/>
                <a:cs typeface="Calibri" panose="020F0502020204030204" pitchFamily="34" charset="0"/>
              </a:rPr>
              <a:t>Not all users have a </a:t>
            </a:r>
            <a:r>
              <a:rPr lang="en-US" sz="3600" b="1" dirty="0">
                <a:latin typeface="Calibri" panose="020F0502020204030204" pitchFamily="34" charset="0"/>
                <a:cs typeface="Calibri" panose="020F0502020204030204" pitchFamily="34" charset="0"/>
              </a:rPr>
              <a:t>Common Operational Picture </a:t>
            </a:r>
            <a:r>
              <a:rPr lang="en-US" sz="3600" dirty="0">
                <a:latin typeface="Calibri" panose="020F0502020204030204" pitchFamily="34" charset="0"/>
                <a:cs typeface="Calibri" panose="020F0502020204030204" pitchFamily="34" charset="0"/>
              </a:rPr>
              <a:t>to coordinate the response</a:t>
            </a:r>
          </a:p>
          <a:p>
            <a:r>
              <a:rPr lang="en-US" sz="3600" dirty="0">
                <a:latin typeface="Calibri" panose="020F0502020204030204" pitchFamily="34" charset="0"/>
                <a:cs typeface="Calibri" panose="020F0502020204030204" pitchFamily="34" charset="0"/>
              </a:rPr>
              <a:t>Some users show </a:t>
            </a:r>
            <a:r>
              <a:rPr lang="en-US" sz="3600" b="1" dirty="0">
                <a:latin typeface="Calibri" panose="020F0502020204030204" pitchFamily="34" charset="0"/>
                <a:cs typeface="Calibri" panose="020F0502020204030204" pitchFamily="34" charset="0"/>
              </a:rPr>
              <a:t>reserves to openly share </a:t>
            </a:r>
            <a:r>
              <a:rPr lang="en-US" sz="3600" dirty="0">
                <a:latin typeface="Calibri" panose="020F0502020204030204" pitchFamily="34" charset="0"/>
                <a:cs typeface="Calibri" panose="020F0502020204030204" pitchFamily="34" charset="0"/>
              </a:rPr>
              <a:t>some oil pollution related datasets (e.g. past incidents, potential oil pollution sources …)</a:t>
            </a:r>
          </a:p>
        </p:txBody>
      </p:sp>
    </p:spTree>
    <p:extLst>
      <p:ext uri="{BB962C8B-B14F-4D97-AF65-F5344CB8AC3E}">
        <p14:creationId xmlns:p14="http://schemas.microsoft.com/office/powerpoint/2010/main" val="3521776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OP GIS – Stage 1</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8C9E201A-8220-4D65-9640-DA8A084FD638}"/>
              </a:ext>
            </a:extLst>
          </p:cNvPr>
          <p:cNvSpPr txBox="1">
            <a:spLocks/>
          </p:cNvSpPr>
          <p:nvPr/>
        </p:nvSpPr>
        <p:spPr>
          <a:xfrm>
            <a:off x="371959" y="1278378"/>
            <a:ext cx="5362415" cy="4414666"/>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Functionalities</a:t>
            </a:r>
          </a:p>
          <a:p>
            <a:r>
              <a:rPr lang="en-US" sz="3400" dirty="0">
                <a:latin typeface="Calibri" panose="020F0502020204030204" pitchFamily="34" charset="0"/>
                <a:cs typeface="Calibri" panose="020F0502020204030204" pitchFamily="34" charset="0"/>
              </a:rPr>
              <a:t> Visualization of regional datasets without further interaction</a:t>
            </a: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5871267" y="1278378"/>
            <a:ext cx="6153272" cy="4900276"/>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Requirements</a:t>
            </a:r>
          </a:p>
          <a:p>
            <a:r>
              <a:rPr lang="en-US" sz="3400" dirty="0">
                <a:latin typeface="Calibri" panose="020F0502020204030204" pitchFamily="34" charset="0"/>
                <a:cs typeface="Calibri" panose="020F0502020204030204" pitchFamily="34" charset="0"/>
              </a:rPr>
              <a:t> Spatial Data Structure to host the datasets </a:t>
            </a:r>
          </a:p>
          <a:p>
            <a:r>
              <a:rPr lang="en-US" sz="3400" dirty="0">
                <a:latin typeface="Calibri" panose="020F0502020204030204" pitchFamily="34" charset="0"/>
                <a:cs typeface="Calibri" panose="020F0502020204030204" pitchFamily="34" charset="0"/>
              </a:rPr>
              <a:t> Development of Application</a:t>
            </a:r>
          </a:p>
          <a:p>
            <a:r>
              <a:rPr lang="en-US" sz="3400" dirty="0">
                <a:latin typeface="Calibri" panose="020F0502020204030204" pitchFamily="34" charset="0"/>
                <a:cs typeface="Calibri" panose="020F0502020204030204" pitchFamily="34" charset="0"/>
              </a:rPr>
              <a:t> Pre-processing satellite-AIS dataset to create heat map </a:t>
            </a:r>
          </a:p>
          <a:p>
            <a:r>
              <a:rPr lang="en-US" sz="3400" dirty="0">
                <a:latin typeface="Calibri" panose="020F0502020204030204" pitchFamily="34" charset="0"/>
                <a:cs typeface="Calibri" panose="020F0502020204030204" pitchFamily="34" charset="0"/>
              </a:rPr>
              <a:t> Obtain other regional datasets</a:t>
            </a:r>
          </a:p>
          <a:p>
            <a:r>
              <a:rPr lang="en-US" sz="3400" dirty="0">
                <a:latin typeface="Calibri" panose="020F0502020204030204" pitchFamily="34" charset="0"/>
                <a:cs typeface="Calibri" panose="020F0502020204030204" pitchFamily="34" charset="0"/>
              </a:rPr>
              <a:t> Promotion and training (end users)</a:t>
            </a:r>
          </a:p>
          <a:p>
            <a:endParaRPr lang="en-US" sz="3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705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bg1">
                <a:lumMod val="85000"/>
              </a:schemeClr>
            </a:gs>
            <a:gs pos="83000">
              <a:schemeClr val="bg1">
                <a:lumMod val="85000"/>
              </a:schemeClr>
            </a:gs>
            <a:gs pos="100000">
              <a:schemeClr val="bg1">
                <a:lumMod val="75000"/>
              </a:schemeClr>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AFC0-F209-49FC-A4C3-FDEFD2B5C080}"/>
              </a:ext>
            </a:extLst>
          </p:cNvPr>
          <p:cNvSpPr txBox="1">
            <a:spLocks/>
          </p:cNvSpPr>
          <p:nvPr/>
        </p:nvSpPr>
        <p:spPr>
          <a:xfrm>
            <a:off x="542440" y="348126"/>
            <a:ext cx="11112285" cy="984496"/>
          </a:xfrm>
          <a:prstGeom prst="rect">
            <a:avLst/>
          </a:prstGeom>
        </p:spPr>
        <p:txBody>
          <a:bodyPr>
            <a:normAutofit lnSpcReduction="10000"/>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r>
              <a:rPr lang="en-US" sz="7200" dirty="0">
                <a:solidFill>
                  <a:srgbClr val="0037A4"/>
                </a:solidFill>
              </a:rPr>
              <a:t>Caribbean OP GIS – Stage 2</a:t>
            </a:r>
          </a:p>
        </p:txBody>
      </p:sp>
      <p:pic>
        <p:nvPicPr>
          <p:cNvPr id="3" name="Picture 3" descr="\\Server\shared\02_RAC REMPEITC Carib\RAC Communication\RAC  Logo\RAC REMPEITC Caribe Logo High Resolution Transparent.gif">
            <a:extLst>
              <a:ext uri="{FF2B5EF4-FFF2-40B4-BE49-F238E27FC236}">
                <a16:creationId xmlns:a16="http://schemas.microsoft.com/office/drawing/2014/main" id="{889DB05E-9C12-4ABA-B092-F00CC3E27E08}"/>
              </a:ext>
            </a:extLst>
          </p:cNvPr>
          <p:cNvPicPr>
            <a:picLocks noChangeAspect="1" noChangeArrowheads="1"/>
          </p:cNvPicPr>
          <p:nvPr/>
        </p:nvPicPr>
        <p:blipFill>
          <a:blip r:embed="rId3" cstate="email"/>
          <a:srcRect/>
          <a:stretch>
            <a:fillRect/>
          </a:stretch>
        </p:blipFill>
        <p:spPr bwMode="auto">
          <a:xfrm>
            <a:off x="167461" y="5918407"/>
            <a:ext cx="1915717" cy="749548"/>
          </a:xfrm>
          <a:prstGeom prst="rect">
            <a:avLst/>
          </a:prstGeom>
          <a:noFill/>
          <a:ln w="9525">
            <a:noFill/>
            <a:miter lim="800000"/>
            <a:headEnd/>
            <a:tailEnd/>
          </a:ln>
        </p:spPr>
      </p:pic>
      <p:sp>
        <p:nvSpPr>
          <p:cNvPr id="4" name="Subtitle 2">
            <a:extLst>
              <a:ext uri="{FF2B5EF4-FFF2-40B4-BE49-F238E27FC236}">
                <a16:creationId xmlns:a16="http://schemas.microsoft.com/office/drawing/2014/main" id="{B8BF4FEE-5CE9-4E99-8AF3-79D1600778C4}"/>
              </a:ext>
            </a:extLst>
          </p:cNvPr>
          <p:cNvSpPr txBox="1">
            <a:spLocks/>
          </p:cNvSpPr>
          <p:nvPr/>
        </p:nvSpPr>
        <p:spPr>
          <a:xfrm>
            <a:off x="542439" y="1332623"/>
            <a:ext cx="11112285" cy="4262265"/>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sp>
        <p:nvSpPr>
          <p:cNvPr id="6" name="Subtitle 2">
            <a:extLst>
              <a:ext uri="{FF2B5EF4-FFF2-40B4-BE49-F238E27FC236}">
                <a16:creationId xmlns:a16="http://schemas.microsoft.com/office/drawing/2014/main" id="{8C9E201A-8220-4D65-9640-DA8A084FD638}"/>
              </a:ext>
            </a:extLst>
          </p:cNvPr>
          <p:cNvSpPr txBox="1">
            <a:spLocks/>
          </p:cNvSpPr>
          <p:nvPr/>
        </p:nvSpPr>
        <p:spPr>
          <a:xfrm>
            <a:off x="371959" y="1392904"/>
            <a:ext cx="5362415" cy="5116970"/>
          </a:xfrm>
          <a:prstGeom prst="rect">
            <a:avLst/>
          </a:prstGeom>
        </p:spPr>
        <p:txBody>
          <a:bodyPr>
            <a:normAutofit fontScale="62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Functionalities</a:t>
            </a:r>
          </a:p>
          <a:p>
            <a:r>
              <a:rPr lang="en-US" sz="3400" dirty="0">
                <a:latin typeface="Calibri" panose="020F0502020204030204" pitchFamily="34" charset="0"/>
                <a:cs typeface="Calibri" panose="020F0502020204030204" pitchFamily="34" charset="0"/>
              </a:rPr>
              <a:t>Visualization/access to national datasets </a:t>
            </a:r>
          </a:p>
          <a:p>
            <a:pPr lvl="1"/>
            <a:r>
              <a:rPr lang="en-US" sz="3200" dirty="0">
                <a:latin typeface="Calibri" panose="020F0502020204030204" pitchFamily="34" charset="0"/>
                <a:cs typeface="Calibri" panose="020F0502020204030204" pitchFamily="34" charset="0"/>
              </a:rPr>
              <a:t>Pdf format (i.e. ESI maps, GRS)</a:t>
            </a:r>
          </a:p>
          <a:p>
            <a:pPr lvl="1"/>
            <a:r>
              <a:rPr lang="en-US" sz="3200" dirty="0">
                <a:latin typeface="Calibri" panose="020F0502020204030204" pitchFamily="34" charset="0"/>
                <a:cs typeface="Calibri" panose="020F0502020204030204" pitchFamily="34" charset="0"/>
              </a:rPr>
              <a:t>Datasets (i.e. ESI maps, GRS)</a:t>
            </a:r>
          </a:p>
          <a:p>
            <a:pPr lvl="1"/>
            <a:r>
              <a:rPr lang="en-US" sz="3200" dirty="0">
                <a:latin typeface="Calibri" panose="020F0502020204030204" pitchFamily="34" charset="0"/>
                <a:cs typeface="Calibri" panose="020F0502020204030204" pitchFamily="34" charset="0"/>
              </a:rPr>
              <a:t>Equipment inventories</a:t>
            </a:r>
          </a:p>
          <a:p>
            <a:r>
              <a:rPr lang="en-US" sz="3400" dirty="0">
                <a:latin typeface="Calibri" panose="020F0502020204030204" pitchFamily="34" charset="0"/>
                <a:cs typeface="Calibri" panose="020F0502020204030204" pitchFamily="34" charset="0"/>
              </a:rPr>
              <a:t>Visualization of remote sensing (i.e. satellite)</a:t>
            </a:r>
          </a:p>
          <a:p>
            <a:r>
              <a:rPr lang="en-US" sz="3400" dirty="0">
                <a:latin typeface="Calibri" panose="020F0502020204030204" pitchFamily="34" charset="0"/>
                <a:cs typeface="Calibri" panose="020F0502020204030204" pitchFamily="34" charset="0"/>
              </a:rPr>
              <a:t>Link to GNOME modelling</a:t>
            </a:r>
          </a:p>
          <a:p>
            <a:r>
              <a:rPr lang="en-US" sz="3400" dirty="0">
                <a:latin typeface="Calibri" panose="020F0502020204030204" pitchFamily="34" charset="0"/>
                <a:cs typeface="Calibri" panose="020F0502020204030204" pitchFamily="34" charset="0"/>
              </a:rPr>
              <a:t>Alert embedded in the system to release Caribbean-PolRep</a:t>
            </a:r>
          </a:p>
          <a:p>
            <a:r>
              <a:rPr lang="en-US" sz="3400" dirty="0">
                <a:latin typeface="Calibri" panose="020F0502020204030204" pitchFamily="34" charset="0"/>
                <a:cs typeface="Calibri" panose="020F0502020204030204" pitchFamily="34" charset="0"/>
              </a:rPr>
              <a:t>Different levels of access for users?</a:t>
            </a:r>
          </a:p>
          <a:p>
            <a:endParaRPr lang="en-US" sz="3400" dirty="0">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DC5431E5-3787-4449-A934-E82A9F9585ED}"/>
              </a:ext>
            </a:extLst>
          </p:cNvPr>
          <p:cNvSpPr txBox="1">
            <a:spLocks/>
          </p:cNvSpPr>
          <p:nvPr/>
        </p:nvSpPr>
        <p:spPr>
          <a:xfrm>
            <a:off x="5871267" y="1278378"/>
            <a:ext cx="6153272" cy="4900276"/>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3600" b="1" dirty="0">
                <a:latin typeface="Calibri" panose="020F0502020204030204" pitchFamily="34" charset="0"/>
                <a:cs typeface="Calibri" panose="020F0502020204030204" pitchFamily="34" charset="0"/>
              </a:rPr>
              <a:t>Requirements</a:t>
            </a:r>
          </a:p>
          <a:p>
            <a:r>
              <a:rPr lang="en-US" sz="3400" dirty="0">
                <a:latin typeface="Calibri" panose="020F0502020204030204" pitchFamily="34" charset="0"/>
                <a:cs typeface="Calibri" panose="020F0502020204030204" pitchFamily="34" charset="0"/>
              </a:rPr>
              <a:t> Further development of Application </a:t>
            </a:r>
          </a:p>
          <a:p>
            <a:r>
              <a:rPr lang="en-US" sz="3400" dirty="0">
                <a:latin typeface="Calibri" panose="020F0502020204030204" pitchFamily="34" charset="0"/>
                <a:cs typeface="Calibri" panose="020F0502020204030204" pitchFamily="34" charset="0"/>
              </a:rPr>
              <a:t> Obtain datasets from national authorities</a:t>
            </a:r>
          </a:p>
          <a:p>
            <a:r>
              <a:rPr lang="en-US" sz="3400" dirty="0">
                <a:latin typeface="Calibri" panose="020F0502020204030204" pitchFamily="34" charset="0"/>
                <a:cs typeface="Calibri" panose="020F0502020204030204" pitchFamily="34" charset="0"/>
              </a:rPr>
              <a:t> Pre-processing and maintenance of dataset </a:t>
            </a:r>
          </a:p>
        </p:txBody>
      </p:sp>
    </p:spTree>
    <p:extLst>
      <p:ext uri="{BB962C8B-B14F-4D97-AF65-F5344CB8AC3E}">
        <p14:creationId xmlns:p14="http://schemas.microsoft.com/office/powerpoint/2010/main" val="35534821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7BC01B6F41744C9CF1BC1D2A85214E" ma:contentTypeVersion="13" ma:contentTypeDescription="Create a new document." ma:contentTypeScope="" ma:versionID="fd3ebed8ad6ce3df7407daa3397fa6ef">
  <xsd:schema xmlns:xsd="http://www.w3.org/2001/XMLSchema" xmlns:xs="http://www.w3.org/2001/XMLSchema" xmlns:p="http://schemas.microsoft.com/office/2006/metadata/properties" xmlns:ns3="63e71629-8ce2-4682-a377-8f9a40ed513a" xmlns:ns4="c0b6150a-e16d-4e03-955d-1089caebfb9c" targetNamespace="http://schemas.microsoft.com/office/2006/metadata/properties" ma:root="true" ma:fieldsID="583ec81d2f5afb4f43b208d00f7bef8a" ns3:_="" ns4:_="">
    <xsd:import namespace="63e71629-8ce2-4682-a377-8f9a40ed513a"/>
    <xsd:import namespace="c0b6150a-e16d-4e03-955d-1089caebfb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71629-8ce2-4682-a377-8f9a40ed5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b6150a-e16d-4e03-955d-1089caebfb9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CDEC69-518B-406C-985C-3541335CFC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e71629-8ce2-4682-a377-8f9a40ed513a"/>
    <ds:schemaRef ds:uri="c0b6150a-e16d-4e03-955d-1089caebfb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EBDA5-9266-46F6-98DC-68BE248140E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614478E-BCD8-45B4-9993-412820F428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1416</TotalTime>
  <Words>2482</Words>
  <Application>Microsoft Office PowerPoint</Application>
  <PresentationFormat>Widescreen</PresentationFormat>
  <Paragraphs>215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Rockwell</vt:lpstr>
      <vt:lpstr>Wingdings</vt:lpstr>
      <vt:lpstr>Atlas</vt:lpstr>
      <vt:lpstr>Oil Pollution GIS for the Wider Caribbean Region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GIS for Oil Pollution in the Wider Caribbean Region</dc:title>
  <dc:creator>Roberto San Martin</dc:creator>
  <cp:lastModifiedBy>Roberto San Martin</cp:lastModifiedBy>
  <cp:revision>8</cp:revision>
  <dcterms:created xsi:type="dcterms:W3CDTF">2020-06-03T10:27:13Z</dcterms:created>
  <dcterms:modified xsi:type="dcterms:W3CDTF">2020-06-24T17:57:43Z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0x010100C17BC01B6F41744C9CF1BC1D2A85214E</vt:lpwstr>
  </property>
</Properties>
</file>